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m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r"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mr">
                <a:solidFill>
                  <a:schemeClr val="tx1">
                    <a:lumMod val="50000"/>
                    <a:lumOff val="50000"/>
                  </a:schemeClr>
                </a:solidFill>
              </a:rPr>
              <a:t>क्रमांक 45 देवाचे वचन</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mr" sz="4400"/>
              <a:t>देवदूताकडून चांगली बातमी</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r" sz="4000">
                <a:solidFill>
                  <a:srgbClr val="FF0000"/>
                </a:solidFill>
              </a:rPr>
              <a:t>आजची प्रश्नमंजुषा</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mr" sz="3600">
                <a:solidFill>
                  <a:schemeClr val="tx1">
                    <a:lumMod val="65000"/>
                    <a:lumOff val="35000"/>
                  </a:schemeClr>
                </a:solidFill>
              </a:rPr>
              <a:t>मेरीला बातमी कोणी दिली?</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mr" sz="2800">
                <a:solidFill>
                  <a:schemeClr val="tx1">
                    <a:lumMod val="65000"/>
                    <a:lumOff val="35000"/>
                  </a:schemeClr>
                </a:solidFill>
              </a:rPr>
              <a:t>① </a:t>
            </a:r>
            <a:r xmlns:a="http://schemas.openxmlformats.org/drawingml/2006/main">
              <a:rPr altLang="ko-KR" dirty="0" lang="mr" sz="2800">
                <a:solidFill>
                  <a:schemeClr val="tx1">
                    <a:lumMod val="65000"/>
                    <a:lumOff val="35000"/>
                  </a:schemeClr>
                </a:solidFill>
              </a:rPr>
              <a:t>सैतान</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mr" sz="2800">
                <a:solidFill>
                  <a:schemeClr val="tx1">
                    <a:lumMod val="65000"/>
                    <a:lumOff val="35000"/>
                  </a:schemeClr>
                </a:solidFill>
              </a:rPr>
              <a:t>② </a:t>
            </a:r>
            <a:r xmlns:a="http://schemas.openxmlformats.org/drawingml/2006/main">
              <a:rPr altLang="ko-KR" dirty="0" lang="mr" sz="2800">
                <a:solidFill>
                  <a:schemeClr val="tx1">
                    <a:lumMod val="65000"/>
                    <a:lumOff val="35000"/>
                  </a:schemeClr>
                </a:solidFill>
              </a:rPr>
              <a:t>मेरीची मैत्रीण</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r" sz="2800">
                <a:solidFill>
                  <a:schemeClr val="tx1">
                    <a:lumMod val="65000"/>
                    <a:lumOff val="35000"/>
                  </a:schemeClr>
                </a:solidFill>
              </a:rPr>
              <a:t>③ </a:t>
            </a:r>
            <a:r xmlns:a="http://schemas.openxmlformats.org/drawingml/2006/main">
              <a:rPr altLang="ko-KR" dirty="0" lang="mr" sz="2800">
                <a:solidFill>
                  <a:schemeClr val="tx1">
                    <a:lumMod val="65000"/>
                    <a:lumOff val="35000"/>
                  </a:schemeClr>
                </a:solidFill>
              </a:rPr>
              <a:t>देवदूत</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mr" sz="2800">
                <a:solidFill>
                  <a:schemeClr val="tx1">
                    <a:lumMod val="65000"/>
                    <a:lumOff val="35000"/>
                  </a:schemeClr>
                </a:solidFill>
              </a:rPr>
              <a:t>④ </a:t>
            </a:r>
            <a:r xmlns:a="http://schemas.openxmlformats.org/drawingml/2006/main">
              <a:rPr altLang="ko-KR" dirty="0" lang="mr" sz="2800">
                <a:solidFill>
                  <a:schemeClr val="tx1">
                    <a:lumMod val="65000"/>
                    <a:lumOff val="35000"/>
                  </a:schemeClr>
                </a:solidFill>
              </a:rPr>
              <a:t>येशू</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r" sz="2800">
                <a:solidFill>
                  <a:srgbClr val="FF0000"/>
                </a:solidFill>
              </a:rPr>
              <a:t>③ </a:t>
            </a:r>
            <a:r xmlns:a="http://schemas.openxmlformats.org/drawingml/2006/main">
              <a:rPr altLang="ko-KR" dirty="0" lang="mr" sz="2800">
                <a:solidFill>
                  <a:srgbClr val="FF0000"/>
                </a:solidFill>
              </a:rPr>
              <a:t>देवदूत</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नाही. 54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विहिरीजवळ शोमरोनी स्त्री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मी दिलेले पाणी जो कोणी पिईल त्याला कधीही तहान लागणार नाही. खरंच, मी त्याला जे पाणी देईन ते त्याच्यामध्ये सार्वकालिक जीवनापर्यंत वाहणारा पाण्याचा झरा होईल."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४:१४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शोमरोन देशातून जात असताना त्याला विहिरीजवळ एक स्त्री भेटली आणि म्हणाला. "कृपया मला थोडे पाणी द्या."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r" altLang="ko-KR" sz="2600">
                <a:solidFill>
                  <a:schemeClr val="tx1">
                    <a:lumMod val="65000"/>
                    <a:lumOff val="35000"/>
                  </a:schemeClr>
                </a:solidFill>
              </a:rPr>
              <a:t>स्त्री आश्चर्यकारक होती. कारण यहुदी शोमरोनी लोकांशी बोलत नाहीत. "मी कोण आहे हे तुला माहीत असते तर तू माझ्याकडे पाणी मागितले असतेस." येशू म्हणाला</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r" altLang="ko-KR" sz="2600">
                <a:solidFill>
                  <a:schemeClr val="tx1">
                    <a:lumMod val="65000"/>
                    <a:lumOff val="35000"/>
                  </a:schemeClr>
                </a:solidFill>
              </a:rPr>
              <a:t>"कारण मी जे पाणी देतो ते जीवनाचे पाणी आहे जे पुन्हा कधीही तहानलेले नाही." त्या स्त्रीला येशूबद्दल उत्सुकता वाटू लागली. "तू कोण आहेस, मला ते पाणी देऊ का?"</a:t>
            </a:r>
            <a:r xmlns:a="http://schemas.openxmlformats.org/drawingml/2006/main">
              <a:rPr lang="mr"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 ख्रिस्त आणि देवाचा पुत्र आहे,” येशूने उत्तर दिले. हे ऐकून ती हैराण झाली.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mr" altLang="ko-KR" sz="2600">
                <a:solidFill>
                  <a:schemeClr val="tx1">
                    <a:lumMod val="65000"/>
                    <a:lumOff val="35000"/>
                  </a:schemeClr>
                </a:solidFill>
              </a:rPr>
              <a:t>तिने आपले पाण्याचे भांडे सोडले आणि ती गावात परत गेली आणि लोकांना येशूबद्दल म्हणाली. पुष्कळ लोक येशूला भेटायला आले आणि त्यांचा तारणहार म्हणून त्याच्यावर विश्वास ठेवला.</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शोमरोनी स्त्री येशूला भेटताच, तिने पाण्याचे भांडे सोडले आणि गावकऱ्यांना तारणाची सुवार्ता सांगण्यासाठी गावात परत गेली.</a:t>
            </a:r>
            <a:r xmlns:a="http://schemas.openxmlformats.org/drawingml/2006/main">
              <a:rPr altLang="en-US" lang="mr" sz="3200">
                <a:solidFill>
                  <a:schemeClr val="tx1">
                    <a:lumMod val="65000"/>
                    <a:lumOff val="35000"/>
                  </a:schemeClr>
                </a:solidFill>
              </a:rPr>
              <a:t> </a:t>
            </a:r>
            <a:r xmlns:a="http://schemas.openxmlformats.org/drawingml/2006/main">
              <a:rPr altLang="ko-KR" lang="mr" sz="3200">
                <a:solidFill>
                  <a:schemeClr val="tx1">
                    <a:lumMod val="65000"/>
                    <a:lumOff val="35000"/>
                  </a:schemeClr>
                </a:solidFill>
              </a:rPr>
              <a:t>अखेरीस, तिने सांगितलेली सुवार्ता ऐकून आणि त्यावर विश्वास ठेवल्याने अनेक लोकांचे तारण झाले.</a:t>
            </a:r>
            <a:r xmlns:a="http://schemas.openxmlformats.org/drawingml/2006/main">
              <a:rPr altLang="en-US" lang="m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mr" sz="3200">
                <a:solidFill>
                  <a:schemeClr val="tx1">
                    <a:lumMod val="65000"/>
                    <a:lumOff val="35000"/>
                  </a:schemeClr>
                </a:solidFill>
              </a:rPr>
              <a:t>तुम्ही येशूला भेटलात का? तुम्ही इतरांना येशूबद्दल सांगत आहात का? शोमरोनी स्त्रीप्रमाणे इतरांना येशूची ओळख करून देण्याबद्दल काय?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r xmlns:a="http://schemas.openxmlformats.org/drawingml/2006/main">
              <a:rPr altLang="en-US" lang="mr" sz="3600">
                <a:solidFill>
                  <a:srgbClr val="0070c0"/>
                </a:solidFill>
              </a:rPr>
              <a:t> </a:t>
            </a:r>
            <a:r xmlns:a="http://schemas.openxmlformats.org/drawingml/2006/main">
              <a:rPr altLang="ko-KR" lang="mr" sz="3600">
                <a:solidFill>
                  <a:srgbClr val="0070c0"/>
                </a:solidFill>
              </a:rPr>
              <a:t>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जिझस हा एक आहे जो आपल्याला जीवनाचे पाणी देतो जेणेकरुन आपल्या आत्म्याला कधीही तहान लागणार नाही.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 एका शोमरोनी स्त्रीला कोठे भेटला?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राजवाड्यात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शहरावर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रस्ता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बाजारात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विहिरीवर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विहिरीवर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r" sz="4000">
                <a:solidFill>
                  <a:srgbClr val="FF0000"/>
                </a:solidFill>
              </a:rPr>
              <a:t>आजचा शब्द</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r" sz="3600">
                <a:solidFill>
                  <a:schemeClr val="tx1">
                    <a:lumMod val="65000"/>
                    <a:lumOff val="35000"/>
                  </a:schemeClr>
                </a:solidFill>
              </a:rPr>
              <a:t>तू मूल होशील आणि एका मुलाला जन्म देईल आणि तू त्याला येशू हे नाव द्यायचे.</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r" sz="2800">
                <a:solidFill>
                  <a:schemeClr val="tx1">
                    <a:lumMod val="65000"/>
                    <a:lumOff val="35000"/>
                  </a:schemeClr>
                </a:solidFill>
              </a:rPr>
              <a:t>लूक</a:t>
            </a:r>
            <a:r xmlns:a="http://schemas.openxmlformats.org/drawingml/2006/main">
              <a:rPr altLang="en-US" dirty="0" lang="mr" sz="2800">
                <a:solidFill>
                  <a:schemeClr val="tx1">
                    <a:lumMod val="65000"/>
                    <a:lumOff val="35000"/>
                  </a:schemeClr>
                </a:solidFill>
              </a:rPr>
              <a:t> </a:t>
            </a:r>
            <a:r xmlns:a="http://schemas.openxmlformats.org/drawingml/2006/main">
              <a:rPr altLang="ko-KR" dirty="0" lang="mr" sz="2800">
                <a:solidFill>
                  <a:schemeClr val="tx1">
                    <a:lumMod val="65000"/>
                    <a:lumOff val="35000"/>
                  </a:schemeClr>
                </a:solidFill>
              </a:rPr>
              <a:t>१:३१</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मी दिलेले पाणी जो कोणी पिईल त्याला कधीही तहान लागणार नाही. खरंच, मी त्याला जे पाणी देईन ते त्याच्यामध्ये सार्वकालिक जीवनापर्यंत वाहणारा पाण्याचा झरा होईल."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४:१४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55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आपले जाळे खोल पाण्यात टाका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तेव्हा येशू शिमोनाला म्हणाला, भिऊ नकोस, आतापासून तू माणसांना पकडशील.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लूक</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५:१०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जो पेत्राच्या नावेत गेला आणि वचन दिले, तो पेत्राला म्हणाला. "आता खोल पाण्यात जा आणि मासे पकडण्यासाठी जाळे टाका."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“महाराज, आम्ही रात्रभर मेहनत केली आणि काहीही पकडले नाही. पण तू म्हणतोस म्हणून मी जाळी उतरवतो."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त्यांनी असे केल्यावर त्यांनी इतक्या मोठ्या प्रमाणात मासे पकडले की त्यांची जाळी तुटू लागली. याचे पीटरला आश्चर्य वाटले.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mr" sz="3000">
                <a:solidFill>
                  <a:schemeClr val="tx1">
                    <a:lumMod val="65000"/>
                    <a:lumOff val="35000"/>
                  </a:schemeClr>
                </a:solidFill>
              </a:rPr>
              <a:t>त्या क्षणी, येशू हा देवाचा पुत्र आहे हे जाणून पेत्राने पश्चात्ताप केला. "मी पापी आहे."</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r" sz="3000">
                <a:solidFill>
                  <a:schemeClr val="tx1">
                    <a:lumMod val="65000"/>
                    <a:lumOff val="35000"/>
                  </a:schemeClr>
                </a:solidFill>
              </a:rPr>
              <a:t>येशू म्हणाला. "भिऊ नकोस, आतापासून तू लोकांना पकडणारा मच्छीमार होशील." पेत्र सर्व काही सोडून येशूचा शिष्य बनला.</a:t>
            </a:r>
            <a:r xmlns:a="http://schemas.openxmlformats.org/drawingml/2006/main">
              <a:rPr altLang="en-US" lang="mr"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a:t>
            </a:r>
            <a:r xmlns:a="http://schemas.openxmlformats.org/drawingml/2006/main">
              <a:rPr altLang="en-US" lang="mr" sz="4000">
                <a:solidFill>
                  <a:srgbClr val="ff0000"/>
                </a:solidFill>
              </a:rPr>
              <a:t> </a:t>
            </a:r>
            <a:r xmlns:a="http://schemas.openxmlformats.org/drawingml/2006/main">
              <a:rPr altLang="ko-KR" lang="mr" sz="4000">
                <a:solidFill>
                  <a:srgbClr val="ff0000"/>
                </a:solidFill>
              </a:rPr>
              <a:t>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पेत्र, जो येशूला भेटला,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पश्चात्ताप केला आणि तेथेच आज्ञा पाळली.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पश्चात्ताप आणि आज्ञाधारकता आहे 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तुमच्या आयुष्यात येशूला?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पेत्र सर्व काही सोडून येशूच्या मागे गेला. पीटरप्रमाणे, तुम्ही एक शिष्य असले पाहिजे ज्याला खरा पश्चात्ताप आणि आज्ञाधारकपणा माहित आहे.</a:t>
            </a:r>
            <a:r xmlns:a="http://schemas.openxmlformats.org/drawingml/2006/main">
              <a:rPr altLang="en-US" lang="m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असा आहे जो लोकांच्या अनुभव आणि क्षमतांच्या पलीकडे चमत्कार करतो.</a:t>
            </a:r>
            <a:r xmlns:a="http://schemas.openxmlformats.org/drawingml/2006/main">
              <a:rPr altLang="en-US" lang="m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क्रमांक 46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बाळ येशू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पीटरचे काम काय होते?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सुतार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शेफर्ड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मच्छीमार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शेतकरी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③ </a:t>
            </a:r>
            <a:r xmlns:a="http://schemas.openxmlformats.org/drawingml/2006/main">
              <a:rPr altLang="ko-KR" lang="mr" sz="2800">
                <a:solidFill>
                  <a:srgbClr val="ff0000"/>
                </a:solidFill>
              </a:rPr>
              <a:t>मच्छीमार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तेव्हा येशू शिमोनाला म्हणाला, भिऊ नकोस, आतापासून तू माणसांना पकडशील.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लूक</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५:१०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56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 ज्याने शिष्यांना बोलावले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फिलिप्पने नथनेलला शोधून काढले आणि त्याला सांगितले, "मोशेने नियमशास्त्रात ज्याच्याविषयी लिहिले आहे आणि ज्याच्याविषयी संदेष्ट्यांनीही लिहिले आहे ते आम्हाला सापडले आहे - नासरेथचा येशू, योसेफाचा पुत्र."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४५</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येशूने पेत्र, अंद्रिया आणि त्यांचा शेजारी फिलिप यांना शिष्य म्हणून बोलावले. "माझ्या मागे 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फिलिपने येशूची ओळख त्याचा मित्र नथनेलशी केली. "जुन्या करारात संदेष्ट्यांनी लिहिलेला मशीहा प्रकट झाला."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"नाझरेथ! तिथून मशीहा येऊ शकतो का?" नथानेलने विचारले. "ये आणि बघ," फिलिप म्हणाला.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नथनेलला म्हणाला. “तू खरा इस्राएली आहेस, फिलिपने तुला बोलावण्यापूर्वी तू अंजिराच्या झाडाखाली असताना मी तुला पाहिले.”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हे ऐकून नथनेल आश्चर्यचकित झाला आणि त्याने येशूला गौरव दिला, “रब्बी, तू देवाचा पुत्र आणि इस्राएलचा राजा आहेस.”</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नथनेलला हे कळताच</a:t>
            </a:r>
            <a:r xmlns:a="http://schemas.openxmlformats.org/drawingml/2006/main">
              <a:rPr altLang="en-US" lang="mr" sz="3200">
                <a:solidFill>
                  <a:schemeClr val="tx1">
                    <a:lumMod val="65000"/>
                    <a:lumOff val="35000"/>
                  </a:schemeClr>
                </a:solidFill>
              </a:rPr>
              <a:t> </a:t>
            </a:r>
            <a:r xmlns:a="http://schemas.openxmlformats.org/drawingml/2006/main">
              <a:rPr altLang="ko-KR" lang="mr" sz="3200">
                <a:solidFill>
                  <a:schemeClr val="tx1">
                    <a:lumMod val="65000"/>
                    <a:lumOff val="35000"/>
                  </a:schemeClr>
                </a:solidFill>
              </a:rPr>
              <a:t>येशू मशीहा आहे, त्याने येशूला गौरव दिला.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 येशूचा शिष्य बनला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आपण आपला तारणहार असलेल्या येशूचा गौरव केला पाहिजे आणि येशूचे शिष्य म्हणून जीवन जगले पाहिजे आणि त्याची आज्ञा पाळली पाहिजे.</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आज दावीदच्या गावात तुमच्यासाठी तारणारा जन्मला आहे; तो ख्रिस्त प्रभु आहे.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आवडले</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हाच एक आहे जो लोकांना त्याच्यासारखे होण्यासाठी शिष्य म्हणून बोलावतो.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येशूची नथनेलशी ओळख कोणी करून दिली?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पीटर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फिलिप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अँड्र्यू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पॉल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② </a:t>
            </a:r>
            <a:r xmlns:a="http://schemas.openxmlformats.org/drawingml/2006/main">
              <a:rPr altLang="ko-KR" lang="mr" sz="2800">
                <a:solidFill>
                  <a:srgbClr val="ff0000"/>
                </a:solidFill>
              </a:rPr>
              <a:t>फिलिप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फिलिप्पने नथनेलला शोधून काढले आणि त्याला सांगितले, "मोशेने नियमशास्त्रात ज्याच्याविषयी लिहिले आहे आणि ज्याच्याविषयी संदेष्ट्यांनीही लिहिले आहे ते आम्हाला सापडले आहे - नासरेथचा येशू, योसेफाचा पुत्र."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४५</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57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छतावरून खाली आलेली व्यक्ती</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 उठला, त्याची चटई घेतली आणि त्या सर्वांना पाहताच तो बाहेर पडला. यामुळे सर्वजण आश्चर्यचकित झाले आणि त्यांनी देवाची स्तुती केली आणि म्हटले, "आम्ही असे काही पाहिले नाही!"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जेव्हा लोकांनी येशूच्या बरे झाल्याबद्दल ऐकले तेव्हा लोक त्यांच्या पक्षाघाती मित्राला घेऊन आले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परंतु येशू जेथे होता तेथे बरेच लोक होते. त्यामुळे ते त्यांच्या अर्धांगवायू झालेल्या मित्राला छतावरून येशूकडे घेऊन जाऊ शकले नाहीत.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अखेरीस, ज्यांनी पक्षाघात झालेल्या मित्राला आणले त्यांनी छत तोडले आणि पक्षाघाती मित्राला येशूकडे पाठवले.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येशूने त्यांचा विश्वास पाहिला आणि म्हणाला. "तुझ्या पापांची क्षमा झाली आहे. ऊठ आणि घरी जा."</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आश्चर्याची गोष्ट म्हणजे पक्षाघाताचा आजार क्षणी बरा झाला. मग तो उठला आणि चालू लागला आणि देवाचा गौरव केला.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mr" altLang="ko-KR" sz="2400">
                <a:solidFill>
                  <a:schemeClr val="tx1">
                    <a:lumMod val="65000"/>
                    <a:lumOff val="35000"/>
                  </a:schemeClr>
                </a:solidFill>
              </a:rPr>
              <a:t>मेरीला बाळ होण्याची वेळ आली तेव्हा तिला बेथलेहेमला जावे लागले. पण जागा नसल्याने तिला गोठ्यात बाळ होते.</a:t>
            </a:r>
            <a:r xmlns:a="http://schemas.openxmlformats.org/drawingml/2006/main">
              <a:rPr lang="mr"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अर्धांगवायूच्या मित्रांना अडचणी आणि अपंगत्व होते, परंतु ते येशूकडे जाण्याचे सोडू शकले नाहीत. कारण त्यांचा येशूवर विश्वास होता.</a:t>
            </a:r>
            <a:r xmlns:a="http://schemas.openxmlformats.org/drawingml/2006/main">
              <a:rPr altLang="en-US" lang="mr" sz="3200">
                <a:solidFill>
                  <a:schemeClr val="tx1">
                    <a:lumMod val="65000"/>
                    <a:lumOff val="35000"/>
                  </a:schemeClr>
                </a:solidFill>
              </a:rPr>
              <a:t> </a:t>
            </a:r>
            <a:r xmlns:a="http://schemas.openxmlformats.org/drawingml/2006/main">
              <a:rPr altLang="ko-KR" lang="mr" sz="3200">
                <a:solidFill>
                  <a:schemeClr val="tx1">
                    <a:lumMod val="65000"/>
                    <a:lumOff val="35000"/>
                  </a:schemeClr>
                </a:solidFill>
              </a:rPr>
              <a:t>आपला येशूवर विश्वास आहे 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जेव्हा आपण विश्वासाने येशूकडे येतो तेव्हा आपल्याला अडथळे आणणाऱ्या अडचणी आणि अडथळे असूनही आपण हार मानू नये.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असे केल्याने, आपण अर्धांगवायूप्रमाणे देवाचे गौरव करू शकू.</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जे त्याच्याकडे येतात त्यांना येशू नाकारत नाही. आणि जे त्याच्याकडे येतात त्यांना तो देतो.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पक्षाघाताचा आजार येशूकडे कशामुळे आला?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विंडो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गेट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भिंत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छप्पर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छप्पर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 उठला, त्याची चटई घेतली आणि त्या सर्वांना पाहताच तो बाहेर पडला. यामुळे सर्वजण आश्चर्यचकित झाले आणि त्यांनी देवाची स्तुती केली आणि म्हटले, "आम्ही असे काही पाहिले नाही!"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58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 मॅथ्यूला कॉल करत आहे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तिथून पुढे जात असताना त्याने मॅथ्यू नावाचा एक मनुष्य जकातदाराच्या मंडपात बसलेला पाहिला. "माझ्यामागे ये," त्याने त्याला सांगितले आणि मॅथ्यू उठला आणि त्याच्यामागे गेला.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९:९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मॅथ्यू नावाचा एक जकातदार होता. तो रोमच्या वतीने इस्राएल लोकांसाठी कर वसूल करणारा होता.</a:t>
            </a:r>
            <a:r xmlns:a="http://schemas.openxmlformats.org/drawingml/2006/main">
              <a:rPr lang="mr"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मॅथ्यू हा कर वसूल करणारा होता, त्यामुळे त्याच्याकडे भरपूर पैसा होता. पण यहुद्यांनी रोम जिंकणाऱ्या जकातदारांचा तिरस्कार केला.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येशूने कर बुथवर बसलेल्या मॅथ्यूकडे पाहिले आणि त्याला म्हणाला. "माझ्या मागे 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मॅथ्यू लगेच सर्व काही सोडून येशूच्या मागे लागला. कारण त्याने येशूला बोलावल्याबद्दल त्याचे आभार मानले.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दरम्यान, बेथलेहेममधील मेंढरांची काळजी घेणाऱ्या मेंढपाळांना स्वर्गातून एक वाणी आली.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"डॉक्टरची गरज निरोगी माणसांसाठी नाही तर आजारी माणसांसाठी असते." मॅथ्यू येशूचा शिष्य बनला.</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मॅथ्यू हा जकातदार होता ज्याचा त्याच्या लोकांचा तिरस्कार होता. पण, येशूने मॅथ्यूला बोलावून त्याला शिष्य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आपणही देवाचे लोक आहोत. परंतु आपण येशूचे शिष्य म्हणवून घेण्याइतके पुरेसे नाही.</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mr" sz="3200">
                <a:solidFill>
                  <a:schemeClr val="tx1">
                    <a:lumMod val="65000"/>
                    <a:lumOff val="35000"/>
                  </a:schemeClr>
                </a:solidFill>
              </a:rPr>
              <a:t>तथापि, येशू आपल्याला त्याचे शिष्य बनवण्यासाठी बोलावतो. म्हणून, त्याच्या पाचारणास पात्र होण्यासाठी आपण त्याचे पालन केले पाहिजे.</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जगात नाकारलेल्या लोकांना देवाचे लोक होण्यासाठी बोलावतो.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मॅथ्यूचे काम काय होते?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कर संग्राहक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मच्छीमार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सुतार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पुजारी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① </a:t>
            </a:r>
            <a:r xmlns:a="http://schemas.openxmlformats.org/drawingml/2006/main">
              <a:rPr altLang="ko-KR" lang="mr" sz="2800">
                <a:solidFill>
                  <a:srgbClr val="ff0000"/>
                </a:solidFill>
              </a:rPr>
              <a:t>कर संग्राहक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तिथून पुढे जात असताना त्याने मॅथ्यू नावाचा एक मनुष्य जकातदाराच्या मंडपात बसलेला पाहिला. "माझ्यामागे ये," त्याने त्याला सांगितले आणि मॅथ्यू उठला आणि त्याच्यामागे गेला.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९:९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59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येशूने बारा शिष्यांची निवड केली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त्या दिवसांपैकी एक दिवस येशू प्रार्थना करण्यासाठी डोंगरावर गेला आणि रात्र देवाची प्रार्थना करण्यात घालवली.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r" sz="3600">
                <a:solidFill>
                  <a:schemeClr val="tx1">
                    <a:lumMod val="65000"/>
                    <a:lumOff val="35000"/>
                  </a:schemeClr>
                </a:solidFill>
              </a:rPr>
              <a:t>जेव्हा सकाळ झाली, तेव्हा त्याने आपल्या शिष्यांना आपल्याकडे बोलावले आणि त्यांच्यापैकी बारा जणांना निवडले, ज्यांना त्याने प्रेषित म्हणून नियुक्त केले: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लूक</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६:</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तेथे पुष्कळ लोक होते ज्यांनी येशूचे ऐकले आणि त्याचे अनुसरण केले. ते येशूबरोबर गेले आणि येशूकडून शिकले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प्रार्थना केल्यानंतर, येशूने खासकरून त्यांच्यापैकी बारा जणांना जवळचे शिष्य म्हणून निवडले.</a:t>
            </a:r>
            <a:r xmlns:a="http://schemas.openxmlformats.org/drawingml/2006/main">
              <a:rPr lang="m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त्यांना येशूसोबत राहण्यासाठी, सुवार्ता सांगण्यासाठी आणि भुते काढण्यासाठी निवडण्यात आले होते.</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“स्वर्गाला गौरव, पृथ्वीला शांती! आनंद करा, येशूचा जन्म झाला आहे.” स्वर्गातील देवदूत म्हणाले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r" sz="3000">
                <a:solidFill>
                  <a:schemeClr val="tx1">
                    <a:lumMod val="65000"/>
                    <a:lumOff val="35000"/>
                  </a:schemeClr>
                </a:solidFill>
              </a:rPr>
              <a:t>शिष्य विविध प्रकारचे लोक होते: त्यांच्यापैकी काही मच्छीमार, कर वसूल करणारे, क्रांतिकारक होते, त्यांच्यापैकी काही उष्ण स्वभावाचे होते.</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परंतु येशूने आपल्या शिष्यांची चांगली निवड करण्यासाठी देवाला प्रार्थना केली आणि त्याने त्यांना चांगले निवडले, त्यांची चांगली काळजी घेतली आणि त्यांना चांगले शिकवले.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r" sz="2800">
                <a:solidFill>
                  <a:schemeClr val="tx1">
                    <a:lumMod val="65000"/>
                    <a:lumOff val="35000"/>
                  </a:schemeClr>
                </a:solidFill>
              </a:rPr>
              <a:t>म्हणूनच येशूने आपल्या शिष्यांची निवड केली: 1) त्यांना देवाचे वचन शिकवण्यासाठी, 2) त्यांनी जे शिकले आहे त्यानुसार त्यांना सुवार्ता सांगायला लावण्यासाठी आणि 3) त्यांना देवाच्या राज्याच्या सामर्थ्याची घोषणा करण्यासाठी. या कारणांमुळे, येशूने आपल्या शिष्यांची निवड केली.</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आपणही येशूचे शिष्य आहोत.</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r" sz="2800">
                <a:solidFill>
                  <a:schemeClr val="tx1">
                    <a:lumMod val="65000"/>
                    <a:lumOff val="35000"/>
                  </a:schemeClr>
                </a:solidFill>
              </a:rPr>
              <a:t>आमचे कार्य येशूच्या बारा शिष्यांच्या कार्यासारखेच आहे.</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r" sz="2800">
                <a:solidFill>
                  <a:schemeClr val="tx1">
                    <a:lumMod val="65000"/>
                    <a:lumOff val="35000"/>
                  </a:schemeClr>
                </a:solidFill>
              </a:rPr>
              <a:t>आजपासून शिष्य जीवन जगूया </a:t>
            </a:r>
            <a:r xmlns:a="http://schemas.openxmlformats.org/drawingml/2006/main">
              <a:rPr altLang="ko-KR" lang="mr" sz="3200">
                <a:solidFill>
                  <a:schemeClr val="tx1">
                    <a:lumMod val="65000"/>
                    <a:lumOff val="35000"/>
                  </a:schemeClr>
                </a:solidFill>
              </a:rPr>
              <a:t>.</a:t>
            </a:r>
            <a:r xmlns:a="http://schemas.openxmlformats.org/drawingml/2006/main">
              <a:rPr altLang="en-US" lang="m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r xmlns:a="http://schemas.openxmlformats.org/drawingml/2006/main">
              <a:rPr altLang="en-US" lang="mr" sz="3600">
                <a:solidFill>
                  <a:srgbClr val="0070c0"/>
                </a:solidFill>
              </a:rPr>
              <a:t> </a:t>
            </a:r>
            <a:r xmlns:a="http://schemas.openxmlformats.org/drawingml/2006/main">
              <a:rPr altLang="ko-KR" lang="mr" sz="3600">
                <a:solidFill>
                  <a:srgbClr val="0070c0"/>
                </a:solidFill>
              </a:rPr>
              <a:t>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हाच आहे जो आपल्याला स्वर्गाचे सत्य शिकवतो जेणेकरून आपण येशूच्या शिष्यांप्रमाणे वाढू शकू.</a:t>
            </a:r>
            <a:r xmlns:a="http://schemas.openxmlformats.org/drawingml/2006/main">
              <a:rPr altLang="en-US" lang="m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येशूने किती शिष्यांना प्रेषित म्हणून निवडले (ज्यांना पाठवले आहे)??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दहा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अकरा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बारा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चौदा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③ </a:t>
            </a:r>
            <a:r xmlns:a="http://schemas.openxmlformats.org/drawingml/2006/main">
              <a:rPr altLang="ko-KR" lang="mr" sz="2800">
                <a:solidFill>
                  <a:srgbClr val="ff0000"/>
                </a:solidFill>
              </a:rPr>
              <a:t>बारा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त्या दिवसांपैकी एक दिवस येशू प्रार्थना करण्यासाठी डोंगरावर गेला आणि रात्र देवाची प्रार्थना करण्यात घालवली.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r" sz="3600">
                <a:solidFill>
                  <a:schemeClr val="tx1">
                    <a:lumMod val="65000"/>
                    <a:lumOff val="35000"/>
                  </a:schemeClr>
                </a:solidFill>
              </a:rPr>
              <a:t>जेव्हा सकाळ झाली, तेव्हा त्याने आपल्या शिष्यांना आपल्याकडे बोलावले आणि त्यांच्यापैकी बारा जणांना निवडले, ज्यांना त्याने प्रेषित म्हणून नियुक्त केले: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लूक</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६:</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क्रमांक 60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गॉस्पेल येशूने डोंगरावर शिकवले.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आता जेव्हा त्याने गर्दी पाहिली तेव्हा तो डोंगरावर जाऊन बसला. त्याचे शिष्य त्याच्याकडे आले,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r" sz="3600">
                <a:solidFill>
                  <a:schemeClr val="tx1">
                    <a:lumMod val="65000"/>
                    <a:lumOff val="35000"/>
                  </a:schemeClr>
                </a:solidFill>
              </a:rPr>
              <a:t>आणि तो त्यांना शिकवू लागला: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r" sz="3600">
                <a:solidFill>
                  <a:schemeClr val="tx1">
                    <a:lumMod val="65000"/>
                    <a:lumOff val="35000"/>
                  </a:schemeClr>
                </a:solidFill>
              </a:rPr>
              <a:t>“जे आत्म्याने गरीब आहेत ते धन्य, कारण स्वर्गाचे राज्य त्यांचे आहे.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५:१-३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येशूने डोंगरावरील लोकसमुदायाला देवाच्या राज्याचे लोक म्हणून कसे जगायचे हे शिकवले.</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 आत्म्याने गरीब आहेत ते धन्य, कारण स्वर्गाचे राज्य त्यांचे आहे.</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देवदूतांनी म्हटल्याप्रमाणे, येशूचा जन्म गोठ्यात निरोगी झाला होता.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दातांनी परतफेड करायला शिकलास, पण जो कोणी उजव्या गालावर मारेल त्याला डावा गाल द्यायला मी सांगतो. मग तुम्ही देवाची मुले व्हाल!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हवेतील पक्षी पहा. पक्षी शेतीची कामे करत नाहीत, पण देव त्यांना खाऊ घालतो. तो पक्ष्यांपेक्षा तुमची काळजी घेणार नाही 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r" altLang="ko-KR" sz="3000">
                <a:solidFill>
                  <a:schemeClr val="tx1">
                    <a:lumMod val="65000"/>
                    <a:lumOff val="35000"/>
                  </a:schemeClr>
                </a:solidFill>
              </a:rPr>
              <a:t>येशूच्या शिकवणीचे लोकांना खूप आश्चर्य वाटले. कारण येशूला सामान्य बायबल शिक्षकांपेक्षा वेगळे अधिकार होते.</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येशू आम्हाला सांगतो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देवाच्या लोकांचे जीवन जगापेक्षा वेगळे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जे येशूवर विश्वास ठेवत नाहीत त्यांच्यापासून आपल्या जीवनात काही फरक आहेत 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चला स्वतःकडे एक नजर टाकू आणि देवाच्या राज्यासाठी योग्य जीवन जगूया.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देवाच्या राज्याच्या लोकांप्रमाणे जगण्यासाठी आपल्याला बदलणारा येशू आहे.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आत्म्याने गरीबांना काय मिळेल?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पैसे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अन्न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सन्मान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देवाचे राज्य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देवाचे राज्य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आता जेव्हा त्याने गर्दी पाहिली तेव्हा तो डोंगरावर जाऊन बसला. त्याचे शिष्य त्याच्याकडे आले,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r" sz="3600">
                <a:solidFill>
                  <a:schemeClr val="tx1">
                    <a:lumMod val="65000"/>
                    <a:lumOff val="35000"/>
                  </a:schemeClr>
                </a:solidFill>
              </a:rPr>
              <a:t>आणि तो त्यांना शिकवू लागला: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r" sz="3600">
                <a:solidFill>
                  <a:schemeClr val="tx1">
                    <a:lumMod val="65000"/>
                    <a:lumOff val="35000"/>
                  </a:schemeClr>
                </a:solidFill>
              </a:rPr>
              <a:t>“जे आत्म्याने गरीब आहेत ते धन्य, कारण स्वर्गाचे राज्य त्यांचे आहे.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५:१-३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61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 वादळ शांत करतो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 उठला, वाऱ्याला दटावले आणि लाटांना म्हणाला, "शांत! शांत राहा!" मग वारा कमी झाला आणि तो पूर्णपणे शांत झाला.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४:</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गालील सरोवर ओलांडण्यासाठी येशू आणि त्याचे शिष्य एकत्र नावेत बसले.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mr" altLang="ko-KR" sz="2500">
                <a:solidFill>
                  <a:schemeClr val="tx1">
                    <a:lumMod val="65000"/>
                    <a:lumOff val="35000"/>
                  </a:schemeClr>
                </a:solidFill>
              </a:rPr>
              <a:t>बेथलेहेम मेंढपाळ देवाच्या पुत्राला भेटायला आले होते जो लोकांना वाचवेल. “येशू! देवाचा पुत्र! या भूमीवर आल्याबद्दल धन्यवाद!”</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सरोवर ओलांडत असताना अचानक सोसाट्याचा वारा सुटला आणि एक भयानक लाट आली.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शिष्य शेवटी येशूला म्हणाले. 'गुरुजी, आम्ही बुडलो तरी काळजी करू नका!'</a:t>
            </a:r>
            <a:r xmlns:a="http://schemas.openxmlformats.org/drawingml/2006/main">
              <a:rPr lang="m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येशूने वाऱ्याला धमकावले आणि लाटांना म्हणाला, “शांत! स्थिर राहणे!" मग वारा कमी झाला आणि तो पूर्णपणे शांत झाला.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ते घाबरले आणि एकमेकांना विचारले, “हे कोण आहे? वारा आणि लाटा देखील त्याचे पालन करतात!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समुद्राला फक्त देवच आज्ञा देऊ शकतो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आणि वारा.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म्हणूनच येशू हा जग निर्माण करणारा आणि राज्य करणारा देव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येशू हा अनेक देवांपैकी एक नाही, तर एकमेव आणि सर्वशक्तिमान निर्माणकर्ता देव आहे यावर आपण विश्वास ठेवतो.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ही वस्तुस्थिती लक्षात ठेवून आपण आपला विश्वास वाढवला पाहिजे.</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r xmlns:a="http://schemas.openxmlformats.org/drawingml/2006/main">
              <a:rPr altLang="en-US" lang="mr" sz="3600">
                <a:solidFill>
                  <a:srgbClr val="0070c0"/>
                </a:solidFill>
              </a:rPr>
              <a:t> </a:t>
            </a:r>
            <a:r xmlns:a="http://schemas.openxmlformats.org/drawingml/2006/main">
              <a:rPr altLang="ko-KR" lang="mr" sz="3600">
                <a:solidFill>
                  <a:srgbClr val="0070c0"/>
                </a:solidFill>
              </a:rPr>
              <a:t>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सर्व गोष्टींचा मालक आहे जो या जगातील प्रत्येक गोष्टीवर राज्य करतो आणि त्यावर राज्य करतो.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येशूने समुद्र आणि वाऱ्यावर काय आज्ञा दिली?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शांत रहा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धावा आणि खेळा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जाग</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वर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उघडा</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आपले</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डोळे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① </a:t>
            </a:r>
            <a:r xmlns:a="http://schemas.openxmlformats.org/drawingml/2006/main">
              <a:rPr altLang="ko-KR" lang="mr" sz="2800">
                <a:solidFill>
                  <a:srgbClr val="ff0000"/>
                </a:solidFill>
              </a:rPr>
              <a:t>शांत रहा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 उठला, वाऱ्याला दटावले आणि लाटांना म्हणाला, "शांत! शांत राहा!" मग वारा कमी झाला आणि तो पूर्णपणे शांत झाला.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४:</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62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माझ्या कपड्यांना कोणी स्पर्श केला?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जेव्हा तिने येशूबद्दल ऐकले तेव्हा ती गर्दीतून त्याच्या मागे आली आणि तिने त्याच्या झग्याला स्पर्श केला.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r" sz="3600">
                <a:solidFill>
                  <a:schemeClr val="tx1">
                    <a:lumMod val="65000"/>
                    <a:lumOff val="35000"/>
                  </a:schemeClr>
                </a:solidFill>
              </a:rPr>
              <a:t>28.कारण तिला वाटले, "जर मी फक्त त्याच्या कपड्यांना स्पर्श केला तर मी बरी होईन."</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५:</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येशू, जो सर्व गोष्टींचा स्वामी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देवाचा पुत्र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पण जेव्हा येशू या देशात आला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नम्र आकृती असलेल्या गोठ्यात त्याचा जन्म झाला.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आम्ही जे येशूवर विश्वास ठेवतो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देवाची मुले आहेत.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परंतु आपल्याला येशूप्रमाणे नम्र आणि नीच जीवन जगावे लागेल.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पुष्कळ लोकांनी येशूबद्दल ऐकले आणि ते येशूच्या मागे लागले.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मग एक स्त्री त्याच्या मागे आली आणि बरे होण्यासाठी येशूच्या कपड्यांना स्पर्श केला.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एका महिलेला 12 वर्षांपासून रक्तस्त्राव नावाचा आजार होता. तिने ते दुरुस्त करण्यासाठी अनेक मार्गांनी प्रयत्न केले, परंतु ते निश्चित झाले नाही आणि तिने तिच्याकडे असलेले सर्व खर्च केले.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'माझ्या कपड्यांना कोणी हात लावला?' येशूला लगेच कळले की त्याची शक्ती त्याच्यातून निघून गेली आहे. ती आली आणि त्याच्या पाया पडली आणि त्याला संपूर्ण हकीकत सांगितली.</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येशू तिला म्हणाला, 'मुली, तुझ्या विश्वासाने तुला बरे केले आहे. शांतपणे जा.'</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12 वर्षांपासून रक्तस्त्राव होत असलेली स्त्री येशूकडे गेली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विश्वासाने.</a:t>
            </a:r>
            <a:r xmlns:a="http://schemas.openxmlformats.org/drawingml/2006/main">
              <a:rPr altLang="en-US" lang="mr" sz="3200">
                <a:solidFill>
                  <a:schemeClr val="tx1">
                    <a:lumMod val="65000"/>
                    <a:lumOff val="35000"/>
                  </a:schemeClr>
                </a:solidFill>
              </a:rPr>
              <a:t> </a:t>
            </a:r>
            <a:r xmlns:a="http://schemas.openxmlformats.org/drawingml/2006/main">
              <a:rPr altLang="ko-KR" lang="mr" sz="3200">
                <a:solidFill>
                  <a:schemeClr val="tx1">
                    <a:lumMod val="65000"/>
                    <a:lumOff val="35000"/>
                  </a:schemeClr>
                </a:solidFill>
              </a:rPr>
              <a:t>येशूने त्या स्त्रीला बरे केले आणि लोकांसमोर तिच्या विश्वासाची प्रशंसा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देव अजूनही आपला विश्वास पाहतो.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जेव्हा आपण कठीण गोष्टी भेटतो,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आपण विश्वासाने देवाकडे येऊ 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आपल्या वेदना आणि अडचणी जाणतो आणि त्या सोडवतो.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12 वर्षांपासून आजारी असलेल्या स्त्रीने येशूला काय स्पर्श केला?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केस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हात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फूट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कपडे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कपडे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जेव्हा तिने येशूबद्दल ऐकले तेव्हा ती गर्दीतून त्याच्या मागे आली आणि तिने त्याच्या झग्याला स्पर्श केला.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r" sz="3600">
                <a:solidFill>
                  <a:schemeClr val="tx1">
                    <a:lumMod val="65000"/>
                    <a:lumOff val="35000"/>
                  </a:schemeClr>
                </a:solidFill>
              </a:rPr>
              <a:t>कारण तिला वाटले, "जर मी त्याच्या कपड्यांना स्पर्श केला तर मी बरी होईन."</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५:</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63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तालिथा कोम!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r" sz="4000">
                <a:solidFill>
                  <a:srgbClr val="FF0000"/>
                </a:solidFill>
              </a:rPr>
              <a:t>आजचा शब्द</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r" sz="3600">
                <a:solidFill>
                  <a:schemeClr val="tx1">
                    <a:lumMod val="65000"/>
                    <a:lumOff val="35000"/>
                  </a:schemeClr>
                </a:solidFill>
              </a:rPr>
              <a:t>तू मूल होशील आणि एका मुलाला जन्म देईल आणि तू त्याला येशू हे नाव द्यायचे.</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r" sz="2800">
                <a:solidFill>
                  <a:schemeClr val="tx1">
                    <a:lumMod val="65000"/>
                    <a:lumOff val="35000"/>
                  </a:schemeClr>
                </a:solidFill>
              </a:rPr>
              <a:t>लूक</a:t>
            </a:r>
            <a:r xmlns:a="http://schemas.openxmlformats.org/drawingml/2006/main">
              <a:rPr altLang="en-US" dirty="0" lang="mr" sz="2800">
                <a:solidFill>
                  <a:schemeClr val="tx1">
                    <a:lumMod val="65000"/>
                    <a:lumOff val="35000"/>
                  </a:schemeClr>
                </a:solidFill>
              </a:rPr>
              <a:t> </a:t>
            </a:r>
            <a:r xmlns:a="http://schemas.openxmlformats.org/drawingml/2006/main">
              <a:rPr altLang="ko-KR" dirty="0" lang="mr" sz="2800">
                <a:solidFill>
                  <a:schemeClr val="tx1">
                    <a:lumMod val="65000"/>
                    <a:lumOff val="35000"/>
                  </a:schemeClr>
                </a:solidFill>
              </a:rPr>
              <a:t>१:३१</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नम्रतेने आणि नीचतेने पृथ्वीवर आला, परंतु तो आपला खरा राजा आहे.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त्याने तिचा हात धरला आणि तिला म्हणाला, "तलिथा कुम!" (ज्याचा अर्थ, "लहान मुलगी, मी तुला सांगतो, ऊठ!").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५:</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४१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याईरस नावाचा एक मनुष्य, सभास्थानाचा अधिपती, येशूकडे आला आणि म्हणाला; “माझी मुलगी मरत आहे. मला मदत करा."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येशूबरोबर घरी जात असताना, एक माणूस धावत आला आणि त्याने सांगितले की त्याची मुलगी आधीच मरण पावली आहे.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घरी आल्यावर, याइरसची मुलगी आधीच मरण पावली होती आणि लोक रडत होते.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 आत गेला आणि त्यांना म्हणाला, “मुल मेलेले नाही तर झोपले आहे.”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त्याने तिचा हात धरला आणि तिला म्हणाला, "तलिथा कुम!" (ज्याचा अर्थ, "लहान मुलगी, मी तुला सांगतो, ऊठ!"). लगेच मुलगी उभी राहिली आणि फिरू लागली.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येशू हा मृत्यूवर राज्य करणारा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लोकांसाठी मृत्यू ही सर्वात भीतीदायक गोष्ट आहे, परंतु येशूने त्यावर विजय मिळवला.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आपण लवकर किंवा नंतर मरणार आहोत.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पण तुम्हाला मृत्यूची भीती बाळगण्याची गरज नाही.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कारण येशू हा मृत्यूवर राज्य करणारा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आणि आम्ही येशूवर विश्वास ठेवतो ज्याने मृत्यूवर विजय मिळवला.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एक आहे जो जीवन देतो आणि जो एकाच वेळी जीवनावर राज्य करतो.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r" sz="3200">
                <a:solidFill>
                  <a:schemeClr val="tx1">
                    <a:lumMod val="65000"/>
                    <a:lumOff val="35000"/>
                  </a:schemeClr>
                </a:solidFill>
              </a:rPr>
              <a:t>"तलिथा कौम!" म्हणजे?</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mr" sz="2800">
                <a:solidFill>
                  <a:schemeClr val="tx1">
                    <a:lumMod val="65000"/>
                    <a:lumOff val="35000"/>
                  </a:schemeClr>
                </a:solidFill>
              </a:rPr>
              <a:t>लहान मुलगी, नाश्ता कर!</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लहान मुलगी, झोपायला जा!</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लहान मुलगी, ऊठ!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लहान मुलगी, गाणे गा!</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③ </a:t>
            </a:r>
            <a:r xmlns:a="http://schemas.openxmlformats.org/drawingml/2006/main">
              <a:rPr altLang="ko-KR" lang="mr" sz="2800">
                <a:solidFill>
                  <a:srgbClr val="ff0000"/>
                </a:solidFill>
              </a:rPr>
              <a:t>लहान मुलगी, ऊठ!</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त्याने तिचा हात धरला आणि तिला म्हणाला, "तलिथा कुम!" (ज्याचा अर्थ, "लहान मुलगी, मी तुला सांगतो, ऊठ!").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५:</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४१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a:t>
            </a:r>
            <a:r xmlns:a="http://schemas.openxmlformats.org/drawingml/2006/main">
              <a:rPr altLang="en-US" lang="mr" sz="4000">
                <a:solidFill>
                  <a:srgbClr val="ff0000"/>
                </a:solidFill>
              </a:rPr>
              <a:t> </a:t>
            </a:r>
            <a:r xmlns:a="http://schemas.openxmlformats.org/drawingml/2006/main">
              <a:rPr altLang="ko-KR" lang="mr" sz="4000">
                <a:solidFill>
                  <a:srgbClr val="ff0000"/>
                </a:solidFill>
              </a:rPr>
              <a:t>प्रश्नमंजुषा</a:t>
            </a:r>
            <a:r xmlns:a="http://schemas.openxmlformats.org/drawingml/2006/main">
              <a:rPr altLang="en-US" lang="m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येशूचा जन्म कुठे झाला?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आहे</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घर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राजवाडा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गोठ्यात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आलिशान हॉटेल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③ </a:t>
            </a:r>
            <a:r xmlns:a="http://schemas.openxmlformats.org/drawingml/2006/main">
              <a:rPr altLang="ko-KR" lang="mr" sz="2800">
                <a:solidFill>
                  <a:srgbClr val="ff0000"/>
                </a:solidFill>
              </a:rPr>
              <a:t>गोठ्यात</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64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बेथेस्डा येथे एक आजारी माणूस</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तेव्हा येशू त्याला म्हणाला, “ऊठ! तुझी चटई उचल आणि चाल.”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r" altLang="ko-KR" sz="3600">
                <a:solidFill>
                  <a:schemeClr val="tx1">
                    <a:lumMod val="65000"/>
                    <a:lumOff val="35000"/>
                  </a:schemeClr>
                </a:solidFill>
              </a:rPr>
              <a:t>लगेच तो माणूस बरा झाला; त्याने आपली चटई उचलली आणि चालू लागला. ज्या दिवशी हे घडले तो शब्बाथ होता.</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जॉन ५:</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जेरुसलेममध्ये बेथेस्डा नावाचा तलाव होता. पाणी हलण्याची वाट पाहत तेथे मोठ्या संख्येने आजारी लोक जमले होते.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कारण प्रभूचा एक दूत ठराविक ऋतूंमध्ये तळ्यात उतरून पाणी ढवळत असे. नंतर जो कोणी प्रथम, पाणी ढवळून आत प्रवेश केला, त्याला कोणत्याही रोगापासून बरे केले 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एक माणूस होता ज्याला चालता येत नव्हते. जेव्हा येशूने त्याला पाहिले आणि तेथे अडतीस वर्षांपासून असलेल्या माणसाला विचारले. "तुला बरे व्हायचे आहे 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“सर, जेव्हा पाणी ढवळले जाते तेव्हा मला तलावात मदत करायला कोणीही नसते. कृपया मला मदत करा!" तेव्हा येशू त्याला म्हणाला, “ऊठ! तुमची चटई उचला आणि चाला.”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येशूने म्हटल्याप्रमाणे त्याने आपली चटई उचलली आणि चालू लागला. 38 वर्षांपासून आजारी असलेला आजारी माणूस लगेच बरा झाला.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mr" altLang="ko-KR" sz="3600">
                <a:solidFill>
                  <a:schemeClr val="tx1">
                    <a:lumMod val="65000"/>
                    <a:lumOff val="35000"/>
                  </a:schemeClr>
                </a:solidFill>
              </a:rPr>
              <a:t>बेथेस्डाच्या तलावातील आजारी लोकांसाठी सर्वात आवश्यक गोष्ट होती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बरे करणे</a:t>
            </a:r>
            <a:r xmlns:a="http://schemas.openxmlformats.org/drawingml/2006/main">
              <a:rPr lang="mr"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आपल्याला कशाची गरज आहे हे येशूला माहीत आहे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आमच्यापेक्षा चांगले.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येशू आपल्याला देणारा आहे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आम्हाला काय हवे आहे.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हा एक आहे जो सर्व आजार बरे करतो आणि त्याच्याकडे सर्व गोष्टींवर राज्य करण्याची शक्ती आहे.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आजारी माणसाने येशूला काय करण्यास सांगितले?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कृपया माझा रोग बरा करा!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मला वाचवा, कृपया!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कृपया मला थोडे खायला द्या!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पाणी ढवळल्यावर मला खाली तलावात जाण्यास मदत करा, कृपया!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④ </a:t>
            </a:r>
            <a:r xmlns:a="http://schemas.openxmlformats.org/drawingml/2006/main">
              <a:rPr lang="mr" altLang="ko-KR" sz="2800">
                <a:solidFill>
                  <a:srgbClr val="ff0000"/>
                </a:solidFill>
              </a:rPr>
              <a:t>पाणी ढवळल्यावर मला खाली तलावात जाण्यास मदत करा, कृपया!</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आज दावीदच्या गावात तुमच्यासाठी तारणारा जन्मला आहे; तो ख्रिस्त प्रभु आहे.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आवडले</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तेव्हा येशू त्याला म्हणाला, “ऊठ! तुझी चटई उचल आणि चाल.”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r" altLang="ko-KR" sz="3600">
                <a:solidFill>
                  <a:schemeClr val="tx1">
                    <a:lumMod val="65000"/>
                    <a:lumOff val="35000"/>
                  </a:schemeClr>
                </a:solidFill>
              </a:rPr>
              <a:t>9.एकदम माणूस बरा झाला; त्याने आपली चटई उचलली आणि चालू लागला. ज्या दिवशी हे घडले तो शब्बाथ होता.</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जॉन ५:</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65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 ज्याने 5,000 लोकांना अन्न दिले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मग येशूने भाकरी घेतल्या, उपकार मानले आणि जे बसले होते त्यांना वाटले. त्याने माशांच्या बाबतीतही असेच केले.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जॉन</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६:</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येशूची शिकवण ऐकण्यासाठी पाच हजारांहून अधिक लोक एकत्र आले.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पण जेवणाची वेळ होती. सगळ्यांना भूक लागली होती, पण त्यांच्याकडे खायला अन्न नव्हते आणि त्यांच्याकडे फक्त दोन मासे आणि पाच भाकरी होत्या.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मग येशूने भाकरी आणि मासे घेतले, उपकार मानले आणि जे बसले होते त्यांना वाटले.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पण, काहीतरी आश्चर्यकारक घडले! 5,000 लोक भरले होते!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आणि त्यांनी त्या गोळा केल्या आणि ज्यांनी खाल्लेल्यांनी उरलेल्या पाच जवाच्या भाकरीच्या तुकड्यांनी बारा टोपल्या भरल्या.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आमच्यासाठी 5,000 पेक्षा जास्त लोक पूर्ण करण्याचा कोणताही मार्ग नाही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पाच भाकरी आणि दोन मासे.</a:t>
            </a:r>
            <a:r xmlns:a="http://schemas.openxmlformats.org/drawingml/2006/main">
              <a:rPr lang="m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पण देवाचा पुत्र येशूने त्यांच्यासोबत चमत्कार केले.</a:t>
            </a:r>
            <a:r xmlns:a="http://schemas.openxmlformats.org/drawingml/2006/main">
              <a:rPr lang="m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आपल्याकडे काही जास्त आहे किंवा नाही यापेक्षा आपण नेहमी येशूसोबत आहोत हे अधिक महत्त्वाचे आहे.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हाच आहे जो आपल्याला भरपूर अन्न देऊ शकतो.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क्रमांक 47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येशूला वाढदिवसाच्या हार्दिक शुभेच्छा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येशूने 5,000 लोकांना खाऊ घातल्यानंतर किती अन्न शिल्लक होते?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दहा टोपल्या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अकरा टोपल्या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बारा टोपल्या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तेरा टोपल्या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③ </a:t>
            </a:r>
            <a:r xmlns:a="http://schemas.openxmlformats.org/drawingml/2006/main">
              <a:rPr lang="mr" altLang="ko-KR" sz="2800">
                <a:solidFill>
                  <a:srgbClr val="ff0000"/>
                </a:solidFill>
              </a:rPr>
              <a:t>बारा टोपल्या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मग येशूने भाकरी घेतल्या, उपकार मानले आणि जे बसले होते त्यांना वाटले. त्याने माशांच्या बाबतीतही असेच केले.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जॉन</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६:</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66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 पाण्यावर चालत आहे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त्यांनी तीन-साडेतीन मैल रांग लावल्यावर येशूला पाण्यावरून चालत नावेजवळ येताना दिसले; ते घाबरले.</a:t>
            </a:r>
            <a:endParaRPr xmlns:a="http://schemas.openxmlformats.org/drawingml/2006/main" lang="en-US" altLang="ko-KR" sz="3600"/>
          </a:p>
          <a:p>
            <a:pPr xmlns:a="http://schemas.openxmlformats.org/drawingml/2006/main" lvl="0">
              <a:defRPr/>
            </a:pPr>
            <a:r xmlns:a="http://schemas.openxmlformats.org/drawingml/2006/main">
              <a:rPr lang="mr" altLang="ko-KR" sz="3600"/>
              <a:t>पण तो त्यांना म्हणाला, “मीच आहे, घाबरू नका.”</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जॉन</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६:</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 डोंगरावर एकटा प्रार्थना करत असताना, त्याचे शिष्य तलावाच्या पलीकडे होडी चालवत होते.</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शेवटी, अंधार पडला आणि वारा आणि पाणी जोरदार आणि खडबडीत वाढले.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“तिकडे बघ! कोणीतरी पाण्यावर चालत आहे!“ ते घाबरले. त्यांच्यापैकी एक ओरडला, "कोणीतरी पाण्यावर चालत आहे!"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"तो मी आहे: घाबरू नकोस!" पाण्यावर चालणारा येशू आहे.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याचे त्यांना आश्चर्य वाटले. त्यांनी येशूचे नावेत स्वागत केले. त्यांना वाटले, “येशू हा देवाचा पुत्र असावा!”</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पाण्यावर चालणे ही एक गोष्ट आहे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कोणीही करू शकत नाही.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पण येशू पाण्यावर चालला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त्याच्या शिष्यांना शोधण्यासाठी.</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कारण येशू एक खास माणूस आहे,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देवाचा मुलगा.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आपण खरोखर विश्वास ठेवला पाहिजे</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की येशू देवाचा पुत्र आहे.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a:t>
            </a:r>
            <a:r xmlns:a="http://schemas.openxmlformats.org/drawingml/2006/main">
              <a:rPr altLang="en-US" lang="mr" sz="4000">
                <a:solidFill>
                  <a:srgbClr val="ff0000"/>
                </a:solidFill>
              </a:rPr>
              <a:t> </a:t>
            </a:r>
            <a:r xmlns:a="http://schemas.openxmlformats.org/drawingml/2006/main">
              <a:rPr altLang="ko-KR" lang="mr"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घरी आल्यावर त्यांनी मुलाला त्याची आई मरीया हिच्यासोबत पाहिले आणि त्यांनी त्याला नमन केले. मग त्यांनी आपला खजिना उघडला आणि त्याला सोने, धूप आणि गंधरसाच्या भेटवस्तू दिल्या.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मत्तय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rgbClr val="ff0000"/>
                </a:solidFill>
              </a:rPr>
              <a:t>येशू कोण आहे?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आम्हाला कितीही अडथळे आले तरी मदत करण्यासाठी आणि वाचवण्यासाठी येशू आमच्याकडे येतो.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 सरोवराच्या मध्यभागी त्याच्या शिष्यांकडे कसा आला??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पाण्यावर उडणे..</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वेगवान बोटीवर चढणे...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पोहणे..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पाण्यावर चालणे..</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④ </a:t>
            </a:r>
            <a:r xmlns:a="http://schemas.openxmlformats.org/drawingml/2006/main">
              <a:rPr lang="mr" altLang="ko-KR" sz="2800">
                <a:solidFill>
                  <a:srgbClr val="ff0000"/>
                </a:solidFill>
              </a:rPr>
              <a:t>पाण्यावर चालणे..</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त्यांनी तीन-साडेतीन मैल रांग लावल्यावर येशूला पाण्यावरून चालत नावेजवळ येताना दिसले; ते घाबरले.</a:t>
            </a:r>
            <a:endParaRPr xmlns:a="http://schemas.openxmlformats.org/drawingml/2006/main" lang="en-US" altLang="ko-KR" sz="3600"/>
          </a:p>
          <a:p>
            <a:pPr xmlns:a="http://schemas.openxmlformats.org/drawingml/2006/main" lvl="0">
              <a:defRPr/>
            </a:pPr>
            <a:r xmlns:a="http://schemas.openxmlformats.org/drawingml/2006/main">
              <a:rPr lang="mr" altLang="ko-KR" sz="3600"/>
              <a:t>पण तो त्यांना म्हणाला, “मीच आहे, घाबरू नका.”</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जॉन</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६:</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67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पीटरचा ख्रिस्ताचा कबुलीजबाब</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शिमोन पेत्राने उत्तर दिले, "तू ख्रिस्त, जिवंत देवाचा पुत्र आहेस."</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मॅथ्यू</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१६:</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एके दिवशी, येशूने आपल्या शिष्यांना विचारले, "लोक म्हणतात मनुष्याचा पुत्र कोण आहे?"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त्यांनी उत्तर दिले, “काही जण जॉन द बॅप्टिस्ट म्हणतात; इतर म्हणतात एलिया; आणि संदेष्ट्यांपैकी एक."</a:t>
            </a:r>
            <a:r xmlns:a="http://schemas.openxmlformats.org/drawingml/2006/main">
              <a:rPr lang="m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"पण तुझं काय?" त्याने विचारले. "तुम्ही म्हणता मी कोण आहे?"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शिमोन पेत्राने उत्तर दिले, "तू ख्रिस्त, जिवंत देवाचा पुत्र आहेस."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मोठ्या आनंदाने म्हणाला. "तुम्ही तुमच्या कबुलीजबाबाबद्दल बरोबर आहात! या खडकावर मी माझे चर्च बांधीन!"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जेव्हा येशूचा जन्म झाला तेव्हा पूर्वेला एक तारा डॉक्टरांना दिसला.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r" altLang="ko-KR" sz="3600">
                <a:solidFill>
                  <a:schemeClr val="tx1">
                    <a:lumMod val="65000"/>
                    <a:lumOff val="35000"/>
                  </a:schemeClr>
                </a:solidFill>
              </a:rPr>
              <a:t>पेत्राला येशू कोण होता हे नक्की माहीत होते आणि त्याने येशूबद्दल तंतोतंत कबूल केले.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आणि हे ऐकल्यानंतर येशूने पेत्राची योग्य कबुली दिल्याबद्दल त्याची प्रशंसा केली.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येशू कोण आहे असे आपल्याला वाटते?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बायबलमध्ये सांगितल्याप्रमाणे आपण येशूला ओळखले पाहिजे आणि बायबलमध्ये सांगितल्याप्रमाणे आपण येशूबद्दल कबूल केले पाहिजे.</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rgbClr val="ff0000"/>
                </a:solidFill>
              </a:rPr>
              <a:t>येशू कोण आहे?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हाच एक आहे जो विश्वासाच्या योग्य कबुलीवर आपली चर्च बांधतो.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पेत्राने येशू कोण आहे असे म्हटले?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ख्रिस्त, देवाचा पुत्र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शक्तिशाली एलीया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जॉन बाप्टिस्ट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यिर्मया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① </a:t>
            </a:r>
            <a:r xmlns:a="http://schemas.openxmlformats.org/drawingml/2006/main">
              <a:rPr lang="mr" altLang="ko-KR" sz="2800">
                <a:solidFill>
                  <a:srgbClr val="ff0000"/>
                </a:solidFill>
              </a:rPr>
              <a:t>ख्रिस्त, देवाचा पुत्र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शिमोन पेत्राने उत्तर दिले, "तू ख्रिस्त, जिवंत देवाचा पुत्र आहेस."</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मॅथ्यू</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१६:</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68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मूर्ख श्रीमंत माणसाची कथा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"परंतु देव त्याला म्हणाला, 'मूर्खा! आज रात्री तुझा जीव तुझ्याकडून मागितला जाईल. मग तू स्वतःसाठी जे तयार केले आहेस ते कोणाला मिळेल?'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लूक</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१२:२०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 म्हणाला, “माणसाच्या जीवनाचा त्याच्याकडे जे आहे त्याच्याशी काहीही संबंध नाही.”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आणि येशूने आम्हाला एक कथा सांगितली.</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mr" altLang="ko-KR" sz="3200">
                <a:solidFill>
                  <a:schemeClr val="tx1">
                    <a:lumMod val="65000"/>
                    <a:lumOff val="35000"/>
                  </a:schemeClr>
                </a:solidFill>
              </a:rPr>
              <a:t>हे एका मूर्ख श्रीमंत माणसाबद्दल आहे.</a:t>
            </a:r>
            <a:r xmlns:a="http://schemas.openxmlformats.org/drawingml/2006/main">
              <a:rPr lang="m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श्रीमंत माणसाला त्याच्या संपत्तीसाठी आणि धान्यासाठी एक मोठे कोठार बांधण्यात आनंद झाला. "मी गोदामात बरेच अन्न गोळा केले आहे, माझ्या आत्म्या, आता आनंद घ्या!"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मग देवाने त्या श्रीमंताला सांगितले.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r" altLang="ko-KR" sz="2800">
                <a:solidFill>
                  <a:schemeClr val="tx1">
                    <a:lumMod val="65000"/>
                    <a:lumOff val="35000"/>
                  </a:schemeClr>
                </a:solidFill>
              </a:rPr>
              <a:t>"तू मूर्ख आहेस! आज मी तुझा जीव घेतला तर तुझी सर्व संपत्ती कोणाची होईल?"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“राजाचा जन्म झाल्यावर हा तारा दिसतो! चला तारेचे अनुसरण करूया! ” डॉक्टर तारेच्या मागे लागले.</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येशूने बोलणे संपवले आणि म्हणाला,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r" altLang="ko-KR" sz="2800">
                <a:solidFill>
                  <a:schemeClr val="tx1">
                    <a:lumMod val="65000"/>
                    <a:lumOff val="35000"/>
                  </a:schemeClr>
                </a:solidFill>
              </a:rPr>
              <a:t>"तुमच्यासाठी संपत्ती साठवू नका, तर देवासाठी. गरजूंना मदत करण्यासाठी सर्वतोपरी प्रयत्न करा.</a:t>
            </a:r>
            <a:r xmlns:a="http://schemas.openxmlformats.org/drawingml/2006/main">
              <a:rPr lang="m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mr" altLang="ko-KR" sz="3500">
                <a:solidFill>
                  <a:schemeClr val="tx1">
                    <a:lumMod val="65000"/>
                    <a:lumOff val="35000"/>
                  </a:schemeClr>
                </a:solidFill>
              </a:rPr>
              <a:t>तुमचे पैसे कशासाठी वापरले जातात?</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mr" altLang="ko-KR" sz="3500">
                <a:solidFill>
                  <a:schemeClr val="tx1">
                    <a:lumMod val="65000"/>
                    <a:lumOff val="35000"/>
                  </a:schemeClr>
                </a:solidFill>
              </a:rPr>
              <a:t>फक्त तुम्हालाच संतुष्ट करण्यासाठी त्याचा वापर केला जात आहे का?</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r" altLang="ko-KR" sz="3500">
                <a:solidFill>
                  <a:schemeClr val="tx1">
                    <a:lumMod val="65000"/>
                    <a:lumOff val="35000"/>
                  </a:schemeClr>
                </a:solidFill>
              </a:rPr>
              <a:t>पैसा वापरला पाहिजे</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r" altLang="ko-KR" sz="3500">
                <a:solidFill>
                  <a:schemeClr val="tx1">
                    <a:lumMod val="65000"/>
                    <a:lumOff val="35000"/>
                  </a:schemeClr>
                </a:solidFill>
              </a:rPr>
              <a:t>देवाच्या गौरवासाठी.</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r" altLang="ko-KR" sz="3500">
                <a:solidFill>
                  <a:schemeClr val="tx1">
                    <a:lumMod val="65000"/>
                    <a:lumOff val="35000"/>
                  </a:schemeClr>
                </a:solidFill>
              </a:rPr>
              <a:t>आम्ही देवाच्या राज्याचे लोक आहोत. त्यामुळे गरजू लोकांना स्वतःच्या पैशातून मदत करणे आवश्यक आहे.</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सर्व जीवनाचा आणि सर्व संपत्तीचा मालक आहे.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मूर्ख श्रीमंत माणसाने आपल्या आत्म्यासाठी काय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त्याने गरिबांना मदत केली.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त्याने देवाची पूजा केली.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त्याने सुवार्ता सांगितली.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त्याने भरपूर संपत्ती साठवली.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④ </a:t>
            </a:r>
            <a:r xmlns:a="http://schemas.openxmlformats.org/drawingml/2006/main">
              <a:rPr lang="mr" altLang="ko-KR" sz="2800">
                <a:solidFill>
                  <a:srgbClr val="ff0000"/>
                </a:solidFill>
              </a:rPr>
              <a:t>त्याने भरपूर संपत्ती साठवली.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"परंतु देव त्याला म्हणाला, 'मूर्खा! आज रात्री तुझा जीव तुझ्याकडून मागितला जाईल. मग तू स्वतःसाठी जे तयार केले आहेस ते कोणाला मिळेल?'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लूक</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१२:२०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69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हरवलेल्या मेंढ्या शोधत आहे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 तुम्हांला सांगतो की त्याच प्रकारे पश्चात्ताप करण्याची गरज नसलेल्या नव्याण्णव नीतिमान लोकांपेक्षा पश्चात्ताप करणाऱ्या एका पाप्याबद्दल स्वर्गात जास्त आनंद होईल.</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लूक</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१५:७</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एके दिवशी एक मेंढी तिच्या मित्रांच्या मेंढ्यांपासून वेगळी राहिली.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मेंढपाळाने मेंढ्या मोजल्या आणि शंभरापैकी एक गायब झाल्याचे आढळले!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मेंढपाळ 99 मेंढ्या सोडून हरवलेल्या मेंढ्या शोधत निघाला.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तारा बेथलेहेमच्या तबेल्यावर थांबला. बायबलमध्ये येशूचा जन्म बेथलेहेममध्ये झाला असल्याची भविष्यवाणी करण्यात आली होती.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आणि शेवटी मेंढपाळाला हरवलेली मेंढरे सापडली.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r" altLang="ko-KR" sz="2800">
                <a:solidFill>
                  <a:schemeClr val="tx1">
                    <a:lumMod val="65000"/>
                    <a:lumOff val="35000"/>
                  </a:schemeClr>
                </a:solidFill>
              </a:rPr>
              <a:t>मेंढपाळ आनंदाने मेंढरांसह घरी आला आणि एक मोठी मेजवानी 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येशूने बोलणे संपवले आणि म्हणाला,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r" altLang="ko-KR" sz="2800">
                <a:solidFill>
                  <a:schemeClr val="tx1">
                    <a:lumMod val="65000"/>
                    <a:lumOff val="35000"/>
                  </a:schemeClr>
                </a:solidFill>
              </a:rPr>
              <a:t>"जशी मेंढपाळ हरवलेली मेंढी शोधून आनंदित होतो,</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r" altLang="ko-KR" sz="2800">
                <a:solidFill>
                  <a:schemeClr val="tx1">
                    <a:lumMod val="65000"/>
                    <a:lumOff val="35000"/>
                  </a:schemeClr>
                </a:solidFill>
              </a:rPr>
              <a:t>एका पापीच्या पश्चात्तापाने देव प्रसन्न होतो."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r" altLang="ko-KR" sz="3600">
                <a:solidFill>
                  <a:schemeClr val="tx1">
                    <a:lumMod val="65000"/>
                    <a:lumOff val="35000"/>
                  </a:schemeClr>
                </a:solidFill>
              </a:rPr>
              <a:t>हरवलेली मेंढी शोधण्यासाठी मेंढपाळाला असंख्य त्याग करावे लागले.</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आम्हाला वाचवण्यासाठी येशूने आपल्या प्राणाचे बलिदान दिले.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r" altLang="ko-KR" sz="3600">
                <a:solidFill>
                  <a:schemeClr val="tx1">
                    <a:lumMod val="65000"/>
                    <a:lumOff val="35000"/>
                  </a:schemeClr>
                </a:solidFill>
              </a:rPr>
              <a:t>हरवलेल्या मेंढराप्रमाणे आपल्याला वाचवल्याबद्दल आपण येशूचे आभार मानले पाहिजेत.</a:t>
            </a:r>
            <a:r xmlns:a="http://schemas.openxmlformats.org/drawingml/2006/main">
              <a:rPr lang="mr"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a:t>
            </a:r>
            <a:r xmlns:a="http://schemas.openxmlformats.org/drawingml/2006/main">
              <a:rPr lang="mr" altLang="en-US" sz="3600">
                <a:solidFill>
                  <a:srgbClr val="0070c0"/>
                </a:solidFill>
              </a:rPr>
              <a:t> </a:t>
            </a:r>
            <a:r xmlns:a="http://schemas.openxmlformats.org/drawingml/2006/main">
              <a:rPr lang="mr" altLang="ko-KR" sz="3600">
                <a:solidFill>
                  <a:srgbClr val="0070c0"/>
                </a:solidFill>
              </a:rPr>
              <a:t>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येशू हा एक आहे जो पापापासून आपल्या पश्चात्तापाने आनंदित होतो.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हरवलेल्या मेंढराचा शोध घेत असताना मेंढपाळाने काय केले नाही?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हरवलेल्याचा शोध घेण्यासाठी त्याने 99 मेंढ्या सोडल्या.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हरवलेला शोधून त्याला आनंद झाला.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त्याने एक नवीन मेंढी विकत घेतली.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त्याने लोकांना पार्टीसाठी बोलावले.</a:t>
            </a:r>
            <a:r xmlns:a="http://schemas.openxmlformats.org/drawingml/2006/main">
              <a:rPr lang="m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③ </a:t>
            </a:r>
            <a:r xmlns:a="http://schemas.openxmlformats.org/drawingml/2006/main">
              <a:rPr lang="mr" altLang="ko-KR" sz="2800">
                <a:solidFill>
                  <a:srgbClr val="ff0000"/>
                </a:solidFill>
              </a:rPr>
              <a:t>त्याने एक नवीन मेंढी विकत घेतली.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मी तुम्हांला सांगतो की त्याच प्रकारे पश्चात्ताप करण्याची गरज नसलेल्या नव्याण्णव नीतिमान लोकांपेक्षा पश्चात्ताप करणाऱ्या एका पाप्याबद्दल स्वर्गात जास्त आनंद होईल.</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लूक</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१५:७</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क्रमांक 70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द स्टोरी ऑफ गुड शोमरिटन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"दरोडेखोरांच्या हाती पडलेल्या माणसाचा शेजारी या तिघांपैकी कोणता होता असे तुम्हाला वाटते?"</a:t>
            </a:r>
            <a:endParaRPr xmlns:a="http://schemas.openxmlformats.org/drawingml/2006/main" lang="en-US" altLang="ko-KR" sz="3600"/>
          </a:p>
          <a:p>
            <a:pPr xmlns:a="http://schemas.openxmlformats.org/drawingml/2006/main" lvl="0">
              <a:defRPr/>
            </a:pPr>
            <a:r xmlns:a="http://schemas.openxmlformats.org/drawingml/2006/main">
              <a:rPr lang="mr" altLang="ko-KR" sz="3600"/>
              <a:t>कायद्यातील तज्ञाने उत्तर दिले, "ज्याने त्याच्यावर दया केली." येशू त्याला म्हणाला, "जा आणि तसेच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लूक</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एक माणूस एकटा फिरत असताना त्याला दरोडेखोर भेटले. त्यांनी त्याचे कपडे काढले, त्याला मारले आणि अर्धमेले सोडून निघून गेले.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मग वाटेत एक पुजारी त्याला दिसला, तो दुसऱ्या बाजूने गेला. तसेच एका लेवीनेही केले.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बेथलेहेमच्या तबेल्यात मेरी, जोसेफ आणि बाळ येशू होते, जे राजा म्हणून पृथ्वीवर आले होते.</a:t>
            </a:r>
            <a:r xmlns:a="http://schemas.openxmlformats.org/drawingml/2006/main">
              <a:rPr lang="m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तिसरे म्हणजे, एक शोमरोनी त्याला भेटला. शोमरोनी हे लोक होते जे ज्यूंना आवडत नव्हते.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पण, शोमरोनीला त्याच्यावर दया आली, म्हणून उपचार केले आणि त्याची चांगली काळजी घेतली.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येशूने म्हटले: “देवाचे लोक, कधीही, गरजूंना मदत करणारा चांगला शेजारी असला पाहिजे.”</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पुजारी आणि लेवींना, पृष्ठभागावर, देवाच्या जवळ दिसत होते, परंतु त्यांनी इतर कोणावरही प्रेम केले नाही.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वरवर पाहता, शोमरोनी देवाच्या जवळचा दिसत नव्हता, परंतु तो एक चांगला शेजारी होता जो इतरांवर प्रेम करण्यास तयार होता.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आपण देवाच्या जवळ असल्यास आपल्या शेजाऱ्यांना गरजूंना मदत करणारे देखील असले पाहिजे.</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लुटल्या गेलेल्या लोकांप्रमाणेच आपण आपल्या पापांसाठी मरायला भाग पाडणारे आहोत.</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r" altLang="ko-KR" sz="3600">
                <a:solidFill>
                  <a:schemeClr val="tx1">
                    <a:lumMod val="65000"/>
                    <a:lumOff val="35000"/>
                  </a:schemeClr>
                </a:solidFill>
              </a:rPr>
              <a:t>पण येशूनेच आपल्याला या भयंकर परिस्थितीतून वाचवले.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लुटलेल्या माणसाला पाहून याजक आणि लेवी यांनी काय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त्यांनी त्याच्यासाठी प्रार्थना केली.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त्याच्या जखमांवर उपचार केले.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त्यांनी त्याला दवाखान्यात नेले.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ते दुसऱ्या बाजूने त्याच्याजवळून गेले.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④ </a:t>
            </a:r>
            <a:r xmlns:a="http://schemas.openxmlformats.org/drawingml/2006/main">
              <a:rPr lang="mr" altLang="ko-KR" sz="2800">
                <a:solidFill>
                  <a:srgbClr val="ff0000"/>
                </a:solidFill>
              </a:rPr>
              <a:t>ते दुसऱ्या बाजूने त्याच्याजवळून गेले.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mr" altLang="ko-KR" sz="3600"/>
              <a:t>"दरोडेखोरांच्या हाती पडलेल्या माणसाचा शेजारी या तिघांपैकी कोणता होता असे तुम्हाला वाटते?"</a:t>
            </a:r>
            <a:endParaRPr xmlns:a="http://schemas.openxmlformats.org/drawingml/2006/main" lang="en-US" altLang="ko-KR" sz="3600"/>
          </a:p>
          <a:p>
            <a:pPr xmlns:a="http://schemas.openxmlformats.org/drawingml/2006/main" lvl="0">
              <a:defRPr/>
            </a:pPr>
            <a:r xmlns:a="http://schemas.openxmlformats.org/drawingml/2006/main">
              <a:rPr lang="mr" altLang="ko-KR" sz="3600"/>
              <a:t>कायद्यातील तज्ञाने उत्तर दिले, "ज्याने त्याच्यावर दया केली." येशू त्याला म्हणाला, "जा आणि तसेच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लूक</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71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मेरी आणि मार्था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r" altLang="ko-KR" sz="4000"/>
              <a:t>पण फक्त एक गोष्ट आवश्यक आहे. मेरीने जे चांगले आहे ते निवडले आहे आणि ते तिच्याकडून काढून घेतले जाणार नाही.”</a:t>
            </a:r>
            <a:endParaRPr xmlns:a="http://schemas.openxmlformats.org/drawingml/2006/main" lang="en-US" altLang="ko-KR" sz="4000"/>
          </a:p>
          <a:p>
            <a:pPr xmlns:a="http://schemas.openxmlformats.org/drawingml/2006/main" lvl="0">
              <a:defRPr/>
            </a:pPr>
            <a:r xmlns:a="http://schemas.openxmlformats.org/drawingml/2006/main">
              <a:rPr lang="mr"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r"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लूक</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येशूला मेरी आणि मार्थाच्या घरी बोलावण्यात आले.</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पूर्वेकडील डॉक्टरांनी येशूला त्यांनी तयार केलेले सोने, धूप आणि गंधरस भेट म्हणून दिले. “या देशात आल्याबद्दल येशूचे आभार!”</a:t>
            </a:r>
            <a:r xmlns:a="http://schemas.openxmlformats.org/drawingml/2006/main">
              <a:rPr lang="m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मार्था कामात व्यस्त असताना, मेरीने येशूचे आस्थेने ऐकले.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"मला विश्वासच बसत नाही की मी खूप व्यस्त असताना मेरीने मला एकटे काम करू दिले," मार्थाने विचार केला.</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शेवटी, मार्थाने येशूकडे तक्रार केली. "येशू, कृपया मेरीला जाऊ द्या. मला एकट्याला खूप काम आहे."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म्हणाला, "जास्त करू नका. मेरीला ऐकायला आवडते, म्हणून ती ऐकत राहील."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solidFill>
                  <a:srgbClr val="ff0000"/>
                </a:solidFill>
              </a:rPr>
              <a:t>आजचा धडा</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solidFill>
                  <a:schemeClr val="tx1">
                    <a:lumMod val="65000"/>
                    <a:lumOff val="35000"/>
                  </a:schemeClr>
                </a:solidFill>
              </a:rPr>
              <a:t>मार्थाला वाटले की मरीयेने येशूचे ऐकणे योग्य नाही जेव्हा त्यांच्याकडे खूप काही करायचे होते.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पण येशूने त्यांना शिकवले की येशूचे ऐकणे इतर कोणत्याही गोष्टीपेक्षा अधिक मौल्यवान आहे.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बायबल ऐकण्याचा आणि शिकण्याचा वेळ हा आपल्यासाठी सर्वात मौल्यवान वेळ आहे.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r" altLang="ko-KR" sz="3200">
                <a:solidFill>
                  <a:schemeClr val="tx1">
                    <a:lumMod val="65000"/>
                    <a:lumOff val="35000"/>
                  </a:schemeClr>
                </a:solidFill>
              </a:rPr>
              <a:t>बायबल ऐकण्यासाठी आणि शिकण्यासाठी आपण वेळ गमावू नये.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mr" altLang="ko-KR" sz="3200"/>
              <a:t>येशू कोण आहे?</a:t>
            </a:r>
            <a:r xmlns:a="http://schemas.openxmlformats.org/drawingml/2006/main">
              <a:rPr lang="m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rgbClr val="0070c0"/>
                </a:solidFill>
              </a:rPr>
              <a:t>येशू आहे..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r" altLang="ko-KR" sz="3600">
                <a:solidFill>
                  <a:schemeClr val="tx1">
                    <a:lumMod val="65000"/>
                    <a:lumOff val="35000"/>
                  </a:schemeClr>
                </a:solidFill>
              </a:rPr>
              <a:t>जे देवाचे वचन ऐकतात त्यांच्यावर प्रेम करणारा येशू आहे.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प्रश्नमंजुषा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r" altLang="ko-KR" sz="3200">
                <a:solidFill>
                  <a:schemeClr val="tx1">
                    <a:lumMod val="65000"/>
                    <a:lumOff val="35000"/>
                  </a:schemeClr>
                </a:solidFill>
              </a:rPr>
              <a:t>मार्था खूप काम करत असताना मरीयेने काय केले?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① </a:t>
            </a:r>
            <a:r xmlns:a="http://schemas.openxmlformats.org/drawingml/2006/main">
              <a:rPr lang="mr" altLang="ko-KR" sz="2800">
                <a:solidFill>
                  <a:schemeClr val="tx1">
                    <a:lumMod val="65000"/>
                    <a:lumOff val="35000"/>
                  </a:schemeClr>
                </a:solidFill>
              </a:rPr>
              <a:t>तिने प्रार्थना केली.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② </a:t>
            </a:r>
            <a:r xmlns:a="http://schemas.openxmlformats.org/drawingml/2006/main">
              <a:rPr lang="mr" altLang="ko-KR" sz="2800">
                <a:solidFill>
                  <a:schemeClr val="tx1">
                    <a:lumMod val="65000"/>
                    <a:lumOff val="35000"/>
                  </a:schemeClr>
                </a:solidFill>
              </a:rPr>
              <a:t>तिने येशूचे शब्द ऐकले.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③ </a:t>
            </a:r>
            <a:r xmlns:a="http://schemas.openxmlformats.org/drawingml/2006/main">
              <a:rPr lang="mr" altLang="ko-KR" sz="2800">
                <a:solidFill>
                  <a:schemeClr val="tx1">
                    <a:lumMod val="65000"/>
                    <a:lumOff val="35000"/>
                  </a:schemeClr>
                </a:solidFill>
              </a:rPr>
              <a:t>ती झोपली होती.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chemeClr val="tx1">
                    <a:lumMod val="65000"/>
                    <a:lumOff val="35000"/>
                  </a:schemeClr>
                </a:solidFill>
              </a:rPr>
              <a:t>④ </a:t>
            </a:r>
            <a:r xmlns:a="http://schemas.openxmlformats.org/drawingml/2006/main">
              <a:rPr lang="mr" altLang="ko-KR" sz="2800">
                <a:solidFill>
                  <a:schemeClr val="tx1">
                    <a:lumMod val="65000"/>
                    <a:lumOff val="35000"/>
                  </a:schemeClr>
                </a:solidFill>
              </a:rPr>
              <a:t>तिने मार्थाला खूप मदत केली.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r" altLang="en-US" sz="2800">
                <a:solidFill>
                  <a:srgbClr val="ff0000"/>
                </a:solidFill>
              </a:rPr>
              <a:t>② </a:t>
            </a:r>
            <a:r xmlns:a="http://schemas.openxmlformats.org/drawingml/2006/main">
              <a:rPr lang="mr" altLang="ko-KR" sz="2800">
                <a:solidFill>
                  <a:srgbClr val="ff0000"/>
                </a:solidFill>
              </a:rPr>
              <a:t>तिने येशूचे शब्द ऐकले.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r" altLang="ko-KR" sz="4000"/>
              <a:t>आजचा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r" altLang="ko-KR" sz="4000"/>
              <a:t>पण फक्त एक गोष्ट आवश्यक आहे. मेरीने जे चांगले आहे ते निवडले आहे आणि ते तिच्याकडून काढून घेतले जाणार नाही.”</a:t>
            </a:r>
            <a:endParaRPr xmlns:a="http://schemas.openxmlformats.org/drawingml/2006/main" lang="en-US" altLang="ko-KR" sz="4000"/>
          </a:p>
          <a:p>
            <a:pPr xmlns:a="http://schemas.openxmlformats.org/drawingml/2006/main" lvl="0">
              <a:defRPr/>
            </a:pPr>
            <a:r xmlns:a="http://schemas.openxmlformats.org/drawingml/2006/main">
              <a:rPr lang="mr"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r"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r" altLang="ko-KR" sz="2800">
                <a:solidFill>
                  <a:schemeClr val="tx1">
                    <a:lumMod val="65000"/>
                    <a:lumOff val="35000"/>
                  </a:schemeClr>
                </a:solidFill>
              </a:rPr>
              <a:t>लूक</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१०:</a:t>
            </a:r>
            <a:r xmlns:a="http://schemas.openxmlformats.org/drawingml/2006/main">
              <a:rPr lang="mr" altLang="en-US" sz="2800">
                <a:solidFill>
                  <a:schemeClr val="tx1">
                    <a:lumMod val="65000"/>
                    <a:lumOff val="35000"/>
                  </a:schemeClr>
                </a:solidFill>
              </a:rPr>
              <a:t> </a:t>
            </a:r>
            <a:r xmlns:a="http://schemas.openxmlformats.org/drawingml/2006/main">
              <a:rPr lang="mr"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r" altLang="ko-KR" sz="2500" dirty="0">
                <a:solidFill>
                  <a:schemeClr val="tx1">
                    <a:lumMod val="65000"/>
                    <a:lumOff val="35000"/>
                  </a:schemeClr>
                </a:solidFill>
              </a:rPr>
              <a:t>गालील, इस्राएलमध्ये मेरी नावाची एक कुमारी राहात होती. जोसेफ नावाच्या तरूणाशी तिचं लग्न झालं होतं.</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इस्रायलपासून दूर असलेल्या राजा येशूची उपासना करण्यासाठी डॉक्टर आले.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येशू हा लोकांचा खरा राजा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जगभर, जगभरात.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येशू देखील माझा राजा आहे.</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आपण नेहमी राजा असलेल्या येशूची उपासना आणि अनुसरण करण्याचे जीवन जगले पाहिजे.</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आमच्या उपासनेला पात्र आहे.</a:t>
            </a:r>
            <a:r xmlns:a="http://schemas.openxmlformats.org/drawingml/2006/main">
              <a:rPr altLang="en-US" lang="m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a:t>
            </a:r>
            <a:r xmlns:a="http://schemas.openxmlformats.org/drawingml/2006/main">
              <a:rPr altLang="en-US" lang="mr" sz="4000">
                <a:solidFill>
                  <a:srgbClr val="ff0000"/>
                </a:solidFill>
              </a:rPr>
              <a:t> </a:t>
            </a:r>
            <a:r xmlns:a="http://schemas.openxmlformats.org/drawingml/2006/main">
              <a:rPr altLang="ko-KR" lang="mr" sz="4000">
                <a:solidFill>
                  <a:srgbClr val="ff0000"/>
                </a:solidFill>
              </a:rPr>
              <a:t>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येशूला वाढदिवसाची भेट म्हणून कोणती मिळाली नाही?</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सोने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धूप</a:t>
            </a:r>
            <a:r xmlns:a="http://schemas.openxmlformats.org/drawingml/2006/main">
              <a:rPr altLang="en-US" lang="m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गंधरस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संगणक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संगणक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a:t>
            </a:r>
            <a:r xmlns:a="http://schemas.openxmlformats.org/drawingml/2006/main">
              <a:rPr altLang="en-US" lang="mr" sz="4000">
                <a:solidFill>
                  <a:srgbClr val="ff0000"/>
                </a:solidFill>
              </a:rPr>
              <a:t> </a:t>
            </a:r>
            <a:r xmlns:a="http://schemas.openxmlformats.org/drawingml/2006/main">
              <a:rPr altLang="ko-KR" lang="mr"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घरी आल्यावर त्यांनी मुलाला त्याची आई मरीया हिच्यासोबत पाहिले आणि त्यांनी त्याला नमन केले. मग त्यांनी आपला खजिना उघडला आणि त्याला सोने, धूप आणि गंधरसाच्या भेटवस्तू दिल्या.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मत्तय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नाही.</a:t>
            </a:r>
            <a:r xmlns:a="http://schemas.openxmlformats.org/drawingml/2006/main">
              <a:rPr lang="mr" altLang="en-US" b="1">
                <a:solidFill>
                  <a:schemeClr val="tx1">
                    <a:lumMod val="50000"/>
                    <a:lumOff val="50000"/>
                  </a:schemeClr>
                </a:solidFill>
              </a:rPr>
              <a:t> </a:t>
            </a:r>
            <a:r xmlns:a="http://schemas.openxmlformats.org/drawingml/2006/main">
              <a:rPr lang="mr" altLang="ko-KR" b="1">
                <a:solidFill>
                  <a:schemeClr val="tx1">
                    <a:lumMod val="50000"/>
                    <a:lumOff val="50000"/>
                  </a:schemeClr>
                </a:solidFill>
              </a:rPr>
              <a:t>48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बाळ येशू इजिप्तला पळून गेला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 गेल्यावर, परमेश्वराचा एक दूत योसेफला स्वप्नात दिसला. "उठ," तो म्हणाला, "मुलाला आणि त्याच्या आईला घेऊन इजिप्तला पळून जा. मी तुला सांगत नाही तोपर्यंत तिथेच थांब, कारण हेरोद मुलाला मारण्यासाठी शोधत आहे."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मत्तय २:१३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इस्रायलचा राजा हेरोद याने येशूच्या जन्माची बातमी मागींमार्फत ऐकून येशूला मारण्याचा कट रचला.</a:t>
            </a:r>
            <a:r xmlns:a="http://schemas.openxmlformats.org/drawingml/2006/main">
              <a:rPr lang="m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तथापि, देव, ज्याला हेरोदचे सर्व कट माहित होते, त्याने स्वप्नात सांगितले की मगींनी हेरोदपासून दूर जावे.</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तसंच, मरीयाचा नवरा योसेफ याने एका देवदूताला स्वप्नात असं म्हणताना ऐकलं: “इजिप्तला पळून जा. हेरोद येशूला मारणार आहे.”</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mr" sz="2800">
                <a:solidFill>
                  <a:schemeClr val="tx1">
                    <a:lumMod val="65000"/>
                    <a:lumOff val="35000"/>
                  </a:schemeClr>
                </a:solidFill>
              </a:rPr>
              <a:t>हे ऐकून योसेफ मरीया आणि बाळ येशूला घेऊन हेरोदपासून इजिप्तला पळून गेला.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mr" sz="2800">
                <a:solidFill>
                  <a:schemeClr val="tx1">
                    <a:lumMod val="65000"/>
                    <a:lumOff val="35000"/>
                  </a:schemeClr>
                </a:solidFill>
              </a:rPr>
              <a:t>एके दिवशी एक देवदूत मेरीला दिसला. “अतिशय कृपावंतांनो, नमस्कार! परमेश्वर तुझ्या पाठीशी आहे.”</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दरम्यान, हेरोद, ज्याला माहित होते की आपण मॅगीने फसवले आहे, त्याने बेथलेहेमच्या सर्व बाळांना मारण्याचा भयानक आदेश दिला. हेरोदच्या मृत्यूपर्यंत येशूला इजिप्तमध्ये राहावे लागले.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मेंढपाळ आणि मगींनी येशू कोण आहे हे ओळखले.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तथापि, राजा हेरोदने येशूला ओळखले नाही. शिवाय, त्याच्या लोभामुळे, त्याने येशूला मारण्याचा प्रयत्न करण्यासाठी क्रूर पाप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जगात असे बरेच लोक आहेत जे येशूबद्दल ऐकण्यास नकार देतात.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हे खूप गंभीर पाप आहे.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एक आहे जो मनुष्याच्या सामर्थ्याने थांबण्याचे धाडस करू शकत नाही.</a:t>
            </a:r>
            <a:r xmlns:a="http://schemas.openxmlformats.org/drawingml/2006/main">
              <a:rPr altLang="en-US" lang="m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हेरोदापासून कोठे पळून गेला?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इजिप्त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अमेरिका</a:t>
            </a:r>
            <a:r xmlns:a="http://schemas.openxmlformats.org/drawingml/2006/main">
              <a:rPr altLang="en-US" lang="m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कोरिया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इस्रियल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① </a:t>
            </a:r>
            <a:r xmlns:a="http://schemas.openxmlformats.org/drawingml/2006/main">
              <a:rPr altLang="ko-KR" lang="mr" sz="2800">
                <a:solidFill>
                  <a:srgbClr val="ff0000"/>
                </a:solidFill>
              </a:rPr>
              <a:t>इजिप्त</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 गेल्यावर, परमेश्वराचा एक दूत योसेफला स्वप्नात दिसला. "उठ," तो म्हणाला, "मुलाला आणि त्याच्या आईला घेऊन इजिप्तला पळून जा. मी तुला सांगत नाही तोपर्यंत तिथेच थांब, कारण हेरोद मुलाला मारण्यासाठी शोधत आहे."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मत्तय २:१३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49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मंदिरात मुलगा येशू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 मला का शोधत होतास?" त्याने विचारले. "तुम्हाला माहित नव्हते का की मी माझ्या वडिलांच्या घरी असणे आवश्यक आहे?"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लूक</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वल्हांडण सणाच्या वेळी, जेव्हा येशू १२ वर्षांचा होता, तेव्हा तो आणि त्याचे पालक जेरुसलेमच्या मंदिरात आले.</a:t>
            </a:r>
            <a:r xmlns:a="http://schemas.openxmlformats.org/drawingml/2006/main">
              <a:rPr lang="m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जेरुसलेममधील मंदिरातून घरी जाताना योसेफ आणि मेरी यांना येशू सापडला नाही.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योसेफ आणि मरीया येशूला शोधण्यासाठी जेरुसलेमच्या मंदिरात परत 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mr" altLang="ko-KR" sz="2800" dirty="0">
                <a:solidFill>
                  <a:schemeClr val="tx1">
                    <a:lumMod val="65000"/>
                    <a:lumOff val="35000"/>
                  </a:schemeClr>
                </a:solidFill>
              </a:rPr>
              <a:t>"मेरीया, तू एका मुलाला जन्म देशील आणि तू त्याचे नाव येशू ठेवशील." या बातमीने ती घाबरली.</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 माझ्या वडिलांच्या घरी होतो हे तुम्हाला माहीत नव्हते का?" येशू मंदिरात बायबलच्या शिक्षकांशी चर्चा करत होता. ते सर्व येशूच्या शहाणपणाने आश्चर्यचकित झाले.</a:t>
            </a:r>
            <a:r xmlns:a="http://schemas.openxmlformats.org/drawingml/2006/main">
              <a:rPr lang="m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mr" sz="2800">
                <a:solidFill>
                  <a:schemeClr val="tx1">
                    <a:lumMod val="65000"/>
                    <a:lumOff val="35000"/>
                  </a:schemeClr>
                </a:solidFill>
              </a:rPr>
              <a:t>तेव्हापासून, मुलगा येशू देव आणि लोकांबद्दल अधिक प्रेमळ झाला आहे कारण त्याची बुद्धी आणि उंची वाढत आहे.</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मुलगा येशूला लहानपणापासूनच माहीत होते की तो देवाचा पुत्र आहे. आणि तारणहार म्हणून जीवनासाठी प्रामाणिकपणे तयार आहे.</a:t>
            </a:r>
            <a:r xmlns:a="http://schemas.openxmlformats.org/drawingml/2006/main">
              <a:rPr altLang="en-US" lang="m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आम्ही तरुण असलो तरी,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आपण हे स्पष्टपणे लक्षात ठेवले पाहिजे की आपण देवाची मुले आहोत.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म्हणून आपण देव आणि लोकांना दाखवून दिले पाहिजे की आपण देवाची मुले म्हणून जगत आहोत.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देवाचा पुत्र आहे, पण त्याने दैहिक पालकांप्रती नम्रता आणि आज्ञाधारकतेचे उदाहरण मांडले.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हरवलेला येशू कुठे होता?</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मध्ये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द</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शौचालय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राजवाड्यात</a:t>
            </a:r>
            <a:r xmlns:a="http://schemas.openxmlformats.org/drawingml/2006/main">
              <a:rPr altLang="en-US" lang="m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मध्ये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द</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मंदिर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घरात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③ </a:t>
            </a:r>
            <a:r xmlns:a="http://schemas.openxmlformats.org/drawingml/2006/main">
              <a:rPr altLang="ko-KR" lang="mr" sz="2800">
                <a:solidFill>
                  <a:srgbClr val="ff0000"/>
                </a:solidFill>
              </a:rPr>
              <a:t>मंदिरात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"तू मला का शोधत होतास?" त्याने विचारले. "तुम्हाला माहित नव्हते का की मी माझ्या वडिलांच्या घरी असणे आवश्यक आहे?"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लूक</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50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येशूचा बाप्तिस्मा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"वाळवंटात हाक मारणाऱ्याचा आवाज, 'परमेश्वरासाठी मार्ग तयार करा, त्याच्यासाठी सरळ मार्ग करा.'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r" sz="3600">
                <a:solidFill>
                  <a:schemeClr val="tx1">
                    <a:lumMod val="65000"/>
                    <a:lumOff val="35000"/>
                  </a:schemeClr>
                </a:solidFill>
              </a:rPr>
              <a:t>4.आणि म्हणून जॉन आला, वाळवंटात बाप्तिस्मा देत आणि पापांच्या क्षमेसाठी पश्चात्तापाचा बाप्तिस्मा सांगितला.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जेव्हा येशू तीस वर्षांचा होता, तेव्हा एक विचित्र माणूस वाळवंटात उंटाचे कपडे घातलेला आणि तृण आणि जंगली मध खात होता.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त्याचे नाव जॉन द बॅप्टिस्ट होते. त्याने लोकांना पश्चात्ताप करण्यास आणि बाप्तिस्मा घेण्याचे आवाहन केले कारण तारणहार येणार आहे.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mr" altLang="ko-KR" sz="2800" dirty="0">
                <a:solidFill>
                  <a:schemeClr val="tx1">
                    <a:lumMod val="65000"/>
                    <a:lumOff val="35000"/>
                  </a:schemeClr>
                </a:solidFill>
              </a:rPr>
              <a:t>पण, तिने देवाचा संदेश पाळला. “मी परमेश्वराचा सेवक आहे. तू म्हणालीस तसे माझ्या बाबतीत होऊ दे.”</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'माझ्या पाठोपाठ येणार्‍याला तयार करायला मी आलो आहे!'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r" altLang="ko-KR" sz="2800">
                <a:solidFill>
                  <a:schemeClr val="tx1">
                    <a:lumMod val="65000"/>
                    <a:lumOff val="35000"/>
                  </a:schemeClr>
                </a:solidFill>
              </a:rPr>
              <a:t>बाप्तिस्मा करणारा योहान येशूचा मार्ग तयार करत होता.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 देखील बाप्तिस्मा देणार्‍या योहानाकडून बाप्तिस्मा घेण्यासाठी आला होता.</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r" altLang="ko-KR" sz="2800">
                <a:solidFill>
                  <a:schemeClr val="tx1">
                    <a:lumMod val="65000"/>
                    <a:lumOff val="35000"/>
                  </a:schemeClr>
                </a:solidFill>
              </a:rPr>
              <a:t>"दिसत! देवाचा कोकरा, जो जगाचे पाप हरण करतो!” जॉन द बाप्टिस्टने येशूची मोठ्याने ओळख करून दिली.</a:t>
            </a:r>
            <a:r xmlns:a="http://schemas.openxmlformats.org/drawingml/2006/main">
              <a:rPr lang="m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योहानाने येशूचा बाप्तिस्मा घेतला तेव्हा, कबुतरासारखा पवित्र आत्म्याने त्याच्यावर उतरून स्वर्गातून एक वाणी आली: “तू माझा पुत्र आहेस, माझ्यावर प्रेम आहे; मी तुझ्यावर समाधानी आहे.”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बाप्तिस्मा करणारा योहान स्वतःला उंचावत नाही.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येशूची संपूर्ण ओळख करून देण्यासाठी त्याने आपले जीवन समर्पित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मी कोणासाठी जगतोय?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जॉन द बाप्टिस्ट प्रमाणे, आपण असे जीवन जगले पाहिजे जे मला बढाई मारण्यापेक्षा आणि मला उंचावण्यापेक्षा येशूला उंचावते आणि ओळख देते.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हा देवाचा एकुलता एक पुत्र आहे.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येशूचा बाप्तिस्मा झाला तेव्हा स्वर्गातून काय खाली आले??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कावळा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पवित्र आत्मा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शहामृग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चिमणी</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② </a:t>
            </a:r>
            <a:r xmlns:a="http://schemas.openxmlformats.org/drawingml/2006/main">
              <a:rPr altLang="ko-KR" lang="mr" sz="2800">
                <a:solidFill>
                  <a:srgbClr val="ff0000"/>
                </a:solidFill>
              </a:rPr>
              <a:t>पवित्र आत्मा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"वाळवंटात हाक मारणाऱ्याचा आवाज, 'परमेश्वरासाठी मार्ग तयार करा, त्याच्यासाठी सरळ मार्ग करा.'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r" sz="3600">
                <a:solidFill>
                  <a:schemeClr val="tx1">
                    <a:lumMod val="65000"/>
                    <a:lumOff val="35000"/>
                  </a:schemeClr>
                </a:solidFill>
              </a:rPr>
              <a:t>4.आणि म्हणून जॉन आला, वाळवंटात बाप्तिस्मा देत आणि पापांच्या क्षमेसाठी पश्चात्तापाचा बाप्तिस्मा सांगितला.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खूण करा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१:</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51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येशूला सैतानाने मोहात पाडले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त्याला म्हणाला, "सैतान, माझ्यापासून दूर जा, कारण असे लिहिले आहे: 'तुझा देव परमेश्वर याची उपासना कर आणि त्याचीच सेवा कर'."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४:१०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येशूने चाळीस दिवस उपवास आणि प्रार्थना केल्यावर, सैतान प्रकट झाला आणि त्याने येशूची परीक्षा घेतली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mr" altLang="ko-KR" sz="2500" dirty="0">
                <a:solidFill>
                  <a:schemeClr val="tx1">
                    <a:lumMod val="65000"/>
                    <a:lumOff val="35000"/>
                  </a:schemeClr>
                </a:solidFill>
              </a:rPr>
              <a:t>त्यामुळे ती कुमारी असूनही ती गर्भवती राहिली. या मुलाचे नाव येशू आहे. तो देवाचा पुत्र आहे जो भविष्यात सर्व लोकांना त्यांच्या पापांपासून वाचवेल.</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“तुला भूक लागली आहे का? या दगडाने भाताचा केक बनवा आणि खा!" सैतानाने पहिली परीक्षा केली. पण येशूने देवाच्या वचनाने परीक्षेचा पराभव 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“मग इथून उडी मार! जर तू देवाचा पुत्र आहेस तर तू मरणार नाहीस.” सैतानाने मंदिराच्या शिखरावर दुसऱ्यांदा येशूची परीक्षा घेतली.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यावेळी, त्याने येशूला एका उंच डोंगरावर नेले आणि येशूला जगाचे सर्व राज्य दाखवले आणि म्हणाला, "जर तू मला नमन केलेस तर मी तुला हे सर्व देईन!" परंतु येशूने देवाच्या वचनासह तिसरी चाचणी नाकारली.</a:t>
            </a:r>
            <a:r xmlns:a="http://schemas.openxmlformats.org/drawingml/2006/main">
              <a:rPr lang="m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अखेरीस, येशूने सैतानाच्या सर्व मोहांचा पराभव केला. सर्व मोहांवर मात करणाऱ्या येशूवर देव प्रसन्न झाला.</a:t>
            </a:r>
            <a:r xmlns:a="http://schemas.openxmlformats.org/drawingml/2006/main">
              <a:rPr lang="m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येशू देवाचा पुत्र होता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पण आपल्याप्रमाणेच त्याला सैतानाने मोहात पाडले.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पण देवाच्या वचनाने येशूने सैतानाच्या मोहावर मात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सैतान अजूनही आपल्याला मोहात पाडतो.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तथापि, येशूप्रमाणे, आपण देवाच्या वचनाने सैतानाच्या मोहावर मात करू शकतो</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rgbClr val="ff0000"/>
                </a:solidFill>
              </a:rPr>
              <a:t>येशू कोण आहे?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आपल्यासमोर येणाऱ्या मोहांवर मात करण्यासाठी येशू आपला मदतनीस आहे. आणि तोच तो आहे जो आपण ज्या आव्हानांना सामोरे जातो ते समजून घेतो आणि त्यावर मात करण्यास मदत करतो.</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सैतानाने येशूला किती परीक्षा दिल्या?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एक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दोन</a:t>
            </a:r>
            <a:r xmlns:a="http://schemas.openxmlformats.org/drawingml/2006/main">
              <a:rPr altLang="en-US" lang="m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तीन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चार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③ </a:t>
            </a:r>
            <a:r xmlns:a="http://schemas.openxmlformats.org/drawingml/2006/main">
              <a:rPr altLang="ko-KR" lang="mr" sz="2800">
                <a:solidFill>
                  <a:srgbClr val="ff0000"/>
                </a:solidFill>
              </a:rPr>
              <a:t>तीन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 त्याला म्हणाला, "सैतान, माझ्यापासून दूर जा, कारण असे लिहिले आहे: 'तुझा देव परमेश्वर याची उपासना कर आणि त्याचीच सेवा कर'."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मॅथ्यू</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४:१०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52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पाणी</a:t>
            </a:r>
            <a:r xmlns:a="http://schemas.openxmlformats.org/drawingml/2006/main">
              <a:rPr lang="mr" altLang="en-US" sz="4400"/>
              <a:t> </a:t>
            </a:r>
            <a:r xmlns:a="http://schemas.openxmlformats.org/drawingml/2006/main">
              <a:rPr lang="mr" altLang="ko-KR" sz="4400"/>
              <a:t>वाईन मध्ये बदलले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हे, त्याच्या चमत्कारिक चिन्हांपैकी पहिले, येशूने गालीलच्या काना येथे केले. अशाप्रकारे त्याने आपले वैभव प्रकट केले आणि त्याच्या शिष्यांनी त्याच्यावर विश्वास ठेवला.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लग्न झालेले नसतानाही मेरीला मुलगा होण्याची भीती वाटत होती.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तथापि, तिने विश्वासाने देवाचे वचन स्वीकारले आणि त्याचे पालन केले.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जेव्हा आपण देवाच्या वचनावर विश्वास ठेवतो आणि त्याचे पालन करतो तेव्हा आपण घाबरू शकतो. पण मेरीच्या कबुलीजबाबप्रमाणे, आपण हे कबूल केले पाहिजे की "तुम्ही सांगितले तसे माझ्यासाठी होऊ दे."</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गालीलमधील काना येथे लग्न झाले. येशू आणि त्याच्या शिष्यांनाही लग्नासाठी आमंत्रित करण्यात आले होते.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पण एक अडचण आली. वाईन संपली होती. वाइनशिवाय तुम्ही मेजवानी घेऊ शकत नाही.</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येशूने घरातील नोकरांना भांड्यात पाणी ओतण्यास सांगितले. सेवकांनी जे सांगितले ते केले.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त्यानंतर भांड्यातील पाणी चवीनुसार घेतले. जारमधील पाणी अतिशय चवदार वाइनमध्ये बदलले.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पाहुण्यांनी वाइन चाखली आणि आश्चर्यचकित झाले. त्यांना पहिल्या वेळेपेक्षा अधिक स्वादिष्ट वाइन देण्यात आले आणि येशूच्या चमत्कारामुळे मेजवानी अधिक रोमांचक होऊ शकते.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धडा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येशूच्या काळात, वाइन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मेजवानीत पूर्णपणे अपरिहार्य होते.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येशूने पाण्याचे द्राक्षारस बनवले आणि मेजवानीसाठी आवश्यक ते पुरवले.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आमच्यासाठी, येशू एक अपरिहार्य आहे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मेजवानीत वाइन सारखे.</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आपण येशूची कृपा लक्षात ठेवली पाहिजे ज्याने स्वतःला आपल्यावर दिले.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a:t>
            </a:r>
            <a:r xmlns:a="http://schemas.openxmlformats.org/drawingml/2006/main">
              <a:rPr altLang="en-US" lang="m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WHO</a:t>
            </a:r>
            <a:r xmlns:a="http://schemas.openxmlformats.org/drawingml/2006/main">
              <a:rPr altLang="en-US" lang="mr" sz="3200"/>
              <a:t> </a:t>
            </a:r>
            <a:r xmlns:a="http://schemas.openxmlformats.org/drawingml/2006/main">
              <a:rPr altLang="ko-KR" lang="mr" sz="3200"/>
              <a:t>आहे</a:t>
            </a:r>
            <a:r xmlns:a="http://schemas.openxmlformats.org/drawingml/2006/main">
              <a:rPr altLang="en-US" lang="mr" sz="3200"/>
              <a:t> </a:t>
            </a:r>
            <a:r xmlns:a="http://schemas.openxmlformats.org/drawingml/2006/main">
              <a:rPr altLang="ko-KR" lang="mr" sz="3200"/>
              <a:t>येशू?</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मेजवानीच्या द्राक्षारससारखा येशू हा आपला आनंद आहे.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येशूने पाण्याचे कशात रूपांतर केले?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दूध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संत्र्याचा रस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ब्रेड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वाईन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④ </a:t>
            </a:r>
            <a:r xmlns:a="http://schemas.openxmlformats.org/drawingml/2006/main">
              <a:rPr altLang="ko-KR" lang="mr" sz="2800">
                <a:solidFill>
                  <a:srgbClr val="ff0000"/>
                </a:solidFill>
              </a:rPr>
              <a:t>वाईन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हे, त्याच्या चमत्कारिक चिन्हांपैकी पहिले, येशूने गालीलच्या काना येथे केले. अशाप्रकारे त्याने आपले वैभव प्रकट केले आणि त्याच्या शिष्यांनी त्याच्यावर विश्वास ठेवला.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r" altLang="ko-KR" b="1">
                <a:solidFill>
                  <a:schemeClr val="tx1">
                    <a:lumMod val="50000"/>
                    <a:lumOff val="50000"/>
                  </a:schemeClr>
                </a:solidFill>
              </a:rPr>
              <a:t>क्र. 53 देवाचे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r" altLang="ko-KR" sz="4400"/>
              <a:t>निकदेमस रात्री येशूकडे आला.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mr" sz="3200">
                <a:solidFill>
                  <a:srgbClr val="FF0000"/>
                </a:solidFill>
              </a:rPr>
              <a:t>येशू कोण आहे?</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mr" sz="3600">
                <a:solidFill>
                  <a:srgbClr val="0070C0"/>
                </a:solidFill>
              </a:rPr>
              <a:t>येशू आहे..</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mr" sz="3600">
                <a:solidFill>
                  <a:schemeClr val="tx1">
                    <a:lumMod val="65000"/>
                    <a:lumOff val="35000"/>
                  </a:schemeClr>
                </a:solidFill>
              </a:rPr>
              <a:t>येशू आपला तारणहार म्हणून पृथ्वीवर आला.</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येशूने उत्तर दिले, “मी तुम्हांला खरे सांगतो, कोणीही पाणी आणि आत्म्याने जन्मल्याशिवाय देवाच्या राज्यात प्रवेश करू शकत नाही.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३:५</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mr" sz="2800">
                <a:solidFill>
                  <a:schemeClr val="tx1">
                    <a:lumMod val="65000"/>
                    <a:lumOff val="35000"/>
                  </a:schemeClr>
                </a:solidFill>
              </a:rPr>
              <a:t>निकदेमस नावाचा एक मनुष्य होता जो इस्राएलचा शिक्षक होता.</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तो</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आले</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करण्यासाठी</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येशू</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करण्यासाठी</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विचारा</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येथे</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रात्री</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"मी देवाच्या राज्यात कसा प्रवेश करू शकतो?"</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r" altLang="ko-KR" sz="2800">
                <a:solidFill>
                  <a:schemeClr val="tx1">
                    <a:lumMod val="65000"/>
                    <a:lumOff val="35000"/>
                  </a:schemeClr>
                </a:solidFill>
              </a:rPr>
              <a:t>"जर तुमचा पुनर्जन्म झाला नाही तर तुम्ही देवाच्या राज्यात प्रवेश करू शकत नाही." येशूने उत्तर दिले.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त्याला पुन्हा जन्म घ्यावा लागेल हे समजत नव्हते. "मी माझ्या आईच्या पोटात परत जाऊ आणि पुन्हा बाहेर येऊ 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mr" altLang="ko-KR" sz="2600">
                <a:solidFill>
                  <a:schemeClr val="tx1">
                    <a:lumMod val="65000"/>
                    <a:lumOff val="35000"/>
                  </a:schemeClr>
                </a:solidFill>
              </a:rPr>
              <a:t>“शरीराने नव्हे तर आत्म्याने पुन्हा जन्म घेतला पाहिजे. "मनुष्य पाणी आणि पवित्र आत्म्याने पुन्हा जन्म घेऊ शकतो." येशूने उत्तर दिले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mr" altLang="ko-KR" sz="2800">
                <a:solidFill>
                  <a:schemeClr val="tx1">
                    <a:lumMod val="65000"/>
                    <a:lumOff val="35000"/>
                  </a:schemeClr>
                </a:solidFill>
              </a:rPr>
              <a:t>"तुम्ही माझ्यावर विश्वास ठेवला पाहिजे आणि तारले पाहिजे." येशूने निकोदेमसला पुन्हा जन्म घेण्याचे रहस्य सांगितले.</a:t>
            </a:r>
            <a:r xmlns:a="http://schemas.openxmlformats.org/drawingml/2006/main">
              <a:rPr lang="mr"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a:t>
            </a:r>
            <a:r xmlns:a="http://schemas.openxmlformats.org/drawingml/2006/main">
              <a:rPr altLang="en-US" lang="mr" sz="4000">
                <a:solidFill>
                  <a:srgbClr val="ff0000"/>
                </a:solidFill>
              </a:rPr>
              <a:t> </a:t>
            </a:r>
            <a:r xmlns:a="http://schemas.openxmlformats.org/drawingml/2006/main">
              <a:rPr altLang="ko-KR" lang="mr" sz="4000">
                <a:solidFill>
                  <a:srgbClr val="ff0000"/>
                </a:solidFill>
              </a:rPr>
              <a:t>धडा</a:t>
            </a:r>
            <a:r xmlns:a="http://schemas.openxmlformats.org/drawingml/2006/main">
              <a:rPr altLang="en-US" lang="m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solidFill>
                  <a:schemeClr val="tx1">
                    <a:lumMod val="65000"/>
                    <a:lumOff val="35000"/>
                  </a:schemeClr>
                </a:solidFill>
              </a:rPr>
              <a:t>तुमचा येशूवर विश्वास असल्यास,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तुमचा आत्मा पुन्हा जन्म घेईल.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जे येशूवर विश्वास ठेवतात ते पुन्हा जन्माला येतात आणि तुम्ही व्हाल</a:t>
            </a:r>
            <a:r xmlns:a="http://schemas.openxmlformats.org/drawingml/2006/main">
              <a:rPr altLang="en-US" lang="mr" sz="3200">
                <a:solidFill>
                  <a:schemeClr val="tx1">
                    <a:lumMod val="65000"/>
                    <a:lumOff val="35000"/>
                  </a:schemeClr>
                </a:solidFill>
              </a:rPr>
              <a:t> </a:t>
            </a:r>
            <a:r xmlns:a="http://schemas.openxmlformats.org/drawingml/2006/main">
              <a:rPr altLang="ko-KR" lang="mr" sz="3200">
                <a:solidFill>
                  <a:schemeClr val="tx1">
                    <a:lumMod val="65000"/>
                    <a:lumOff val="35000"/>
                  </a:schemeClr>
                </a:solidFill>
              </a:rPr>
              <a:t>पापाचा द्वेष करणे आणि देवावर प्रेम करणे.</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तुमचा पुन्हा जन्म झाला आहे 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r" sz="3200">
                <a:solidFill>
                  <a:schemeClr val="tx1">
                    <a:lumMod val="65000"/>
                    <a:lumOff val="35000"/>
                  </a:schemeClr>
                </a:solidFill>
              </a:rPr>
              <a:t>आम्ही येशूवर विश्वास ठेवतो आणि पुन्हा जन्म घेतो. म्हणून, आपण हे लक्षात ठेवले पाहिजे की आपण जगापासून वेगळे आहोत.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mr" sz="3200"/>
              <a:t>येशू कोण आहे?</a:t>
            </a:r>
            <a:r xmlns:a="http://schemas.openxmlformats.org/drawingml/2006/main">
              <a:rPr altLang="en-US" lang="m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rgbClr val="0070c0"/>
                </a:solidFill>
              </a:rPr>
              <a:t>येशू आहे..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a:t>
            </a:r>
            <a:r xmlns:a="http://schemas.openxmlformats.org/drawingml/2006/main">
              <a:rPr altLang="en-US" lang="mr" sz="3600">
                <a:solidFill>
                  <a:schemeClr val="tx1">
                    <a:lumMod val="65000"/>
                    <a:lumOff val="35000"/>
                  </a:schemeClr>
                </a:solidFill>
              </a:rPr>
              <a:t> </a:t>
            </a:r>
            <a:r xmlns:a="http://schemas.openxmlformats.org/drawingml/2006/main">
              <a:rPr altLang="ko-KR" lang="mr" sz="3600">
                <a:solidFill>
                  <a:schemeClr val="tx1">
                    <a:lumMod val="65000"/>
                    <a:lumOff val="35000"/>
                  </a:schemeClr>
                </a:solidFill>
              </a:rPr>
              <a:t>जो त्याच्यावर विश्वास ठेवणाऱ्यांना नीतिमान बनवतो आणि पुन्हा जन्म घेतो.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प्रश्नमंजुषा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आपल्याला पुनर्जन्म कशामुळे होतो?</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① </a:t>
            </a:r>
            <a:r xmlns:a="http://schemas.openxmlformats.org/drawingml/2006/main">
              <a:rPr altLang="ko-KR" lang="mr" sz="2800">
                <a:solidFill>
                  <a:schemeClr val="tx1">
                    <a:lumMod val="65000"/>
                    <a:lumOff val="35000"/>
                  </a:schemeClr>
                </a:solidFill>
              </a:rPr>
              <a:t>पाणी आणि आत्म्याने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② </a:t>
            </a:r>
            <a:r xmlns:a="http://schemas.openxmlformats.org/drawingml/2006/main">
              <a:rPr altLang="ko-KR" lang="mr" sz="2800">
                <a:solidFill>
                  <a:schemeClr val="tx1">
                    <a:lumMod val="65000"/>
                    <a:lumOff val="35000"/>
                  </a:schemeClr>
                </a:solidFill>
              </a:rPr>
              <a:t>तेल आणि आग सह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③ </a:t>
            </a:r>
            <a:r xmlns:a="http://schemas.openxmlformats.org/drawingml/2006/main">
              <a:rPr altLang="ko-KR" lang="mr" sz="2800">
                <a:solidFill>
                  <a:schemeClr val="tx1">
                    <a:lumMod val="65000"/>
                    <a:lumOff val="35000"/>
                  </a:schemeClr>
                </a:solidFill>
              </a:rPr>
              <a:t>अश्रू आणि गाण्यांसह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chemeClr val="tx1">
                    <a:lumMod val="65000"/>
                    <a:lumOff val="35000"/>
                  </a:schemeClr>
                </a:solidFill>
              </a:rPr>
              <a:t>④ </a:t>
            </a:r>
            <a:r xmlns:a="http://schemas.openxmlformats.org/drawingml/2006/main">
              <a:rPr altLang="ko-KR" lang="mr" sz="2800">
                <a:solidFill>
                  <a:schemeClr val="tx1">
                    <a:lumMod val="65000"/>
                    <a:lumOff val="35000"/>
                  </a:schemeClr>
                </a:solidFill>
              </a:rPr>
              <a:t>प्रार्थना आणि उपासनेसह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mr" sz="2800">
                <a:solidFill>
                  <a:srgbClr val="ff0000"/>
                </a:solidFill>
              </a:rPr>
              <a:t>① </a:t>
            </a:r>
            <a:r xmlns:a="http://schemas.openxmlformats.org/drawingml/2006/main">
              <a:rPr altLang="ko-KR" lang="mr" sz="2800">
                <a:solidFill>
                  <a:srgbClr val="ff0000"/>
                </a:solidFill>
              </a:rPr>
              <a:t>पाणी आणि आत्म्याने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r" sz="4000">
                <a:solidFill>
                  <a:srgbClr val="ff0000"/>
                </a:solidFill>
              </a:rPr>
              <a:t>आजचा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r" sz="3600">
                <a:solidFill>
                  <a:schemeClr val="tx1">
                    <a:lumMod val="65000"/>
                    <a:lumOff val="35000"/>
                  </a:schemeClr>
                </a:solidFill>
              </a:rPr>
              <a:t>येशूने उत्तर दिले, “मी तुम्हांला खरे सांगतो, कोणीही पाणी आणि आत्म्याने जन्मल्याशिवाय देवाच्या राज्यात प्रवेश करू शकत नाही.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r" sz="2800">
                <a:solidFill>
                  <a:schemeClr val="tx1">
                    <a:lumMod val="65000"/>
                    <a:lumOff val="35000"/>
                  </a:schemeClr>
                </a:solidFill>
              </a:rPr>
              <a:t>जॉन</a:t>
            </a:r>
            <a:r xmlns:a="http://schemas.openxmlformats.org/drawingml/2006/main">
              <a:rPr altLang="en-US" lang="mr" sz="2800">
                <a:solidFill>
                  <a:schemeClr val="tx1">
                    <a:lumMod val="65000"/>
                    <a:lumOff val="35000"/>
                  </a:schemeClr>
                </a:solidFill>
              </a:rPr>
              <a:t> </a:t>
            </a:r>
            <a:r xmlns:a="http://schemas.openxmlformats.org/drawingml/2006/main">
              <a:rPr altLang="ko-KR" lang="mr" sz="2800">
                <a:solidFill>
                  <a:schemeClr val="tx1">
                    <a:lumMod val="65000"/>
                    <a:lumOff val="35000"/>
                  </a:schemeClr>
                </a:solidFill>
              </a:rPr>
              <a:t>३:५</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